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0183-4576-4042-A784-BF4C73572C2C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2E37-6AFB-4B9A-A6D4-49774B64A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82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0183-4576-4042-A784-BF4C73572C2C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2E37-6AFB-4B9A-A6D4-49774B64A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32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0183-4576-4042-A784-BF4C73572C2C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2E37-6AFB-4B9A-A6D4-49774B64A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698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0183-4576-4042-A784-BF4C73572C2C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2E37-6AFB-4B9A-A6D4-49774B64A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914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0183-4576-4042-A784-BF4C73572C2C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2E37-6AFB-4B9A-A6D4-49774B64A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85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0183-4576-4042-A784-BF4C73572C2C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2E37-6AFB-4B9A-A6D4-49774B64A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99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0183-4576-4042-A784-BF4C73572C2C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2E37-6AFB-4B9A-A6D4-49774B64A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90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0183-4576-4042-A784-BF4C73572C2C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2E37-6AFB-4B9A-A6D4-49774B64A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3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0183-4576-4042-A784-BF4C73572C2C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2E37-6AFB-4B9A-A6D4-49774B64A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51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0183-4576-4042-A784-BF4C73572C2C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2E37-6AFB-4B9A-A6D4-49774B64A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63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0183-4576-4042-A784-BF4C73572C2C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2E37-6AFB-4B9A-A6D4-49774B64A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07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0183-4576-4042-A784-BF4C73572C2C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2E37-6AFB-4B9A-A6D4-49774B64A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21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0183-4576-4042-A784-BF4C73572C2C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2E37-6AFB-4B9A-A6D4-49774B64A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11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0AB0183-4576-4042-A784-BF4C73572C2C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F312E37-6AFB-4B9A-A6D4-49774B64A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88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0AB0183-4576-4042-A784-BF4C73572C2C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F312E37-6AFB-4B9A-A6D4-49774B64A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612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717B3-7E7B-47FE-8631-A5097923A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8176" y="1142178"/>
            <a:ext cx="10351008" cy="1798251"/>
          </a:xfrm>
        </p:spPr>
        <p:txBody>
          <a:bodyPr/>
          <a:lstStyle/>
          <a:p>
            <a:r>
              <a:rPr lang="ru-RU" sz="7200" dirty="0"/>
              <a:t>Волонтеры Победы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7669C-3F35-40D1-87EA-A4CF98C8975D}"/>
              </a:ext>
            </a:extLst>
          </p:cNvPr>
          <p:cNvSpPr txBox="1"/>
          <p:nvPr/>
        </p:nvSpPr>
        <p:spPr>
          <a:xfrm>
            <a:off x="1618488" y="5349240"/>
            <a:ext cx="57972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Разработчик проекта: </a:t>
            </a:r>
          </a:p>
          <a:p>
            <a:r>
              <a:rPr lang="ru-RU" i="1" dirty="0"/>
              <a:t>Глебова Варвара Евгеньевна</a:t>
            </a:r>
          </a:p>
        </p:txBody>
      </p:sp>
    </p:spTree>
    <p:extLst>
      <p:ext uri="{BB962C8B-B14F-4D97-AF65-F5344CB8AC3E}">
        <p14:creationId xmlns:p14="http://schemas.microsoft.com/office/powerpoint/2010/main" val="504398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4F9B66-AA65-4ACD-A967-7DAC6F33B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D20BC5-DF2C-4030-BDFD-2CD22DD24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/>
              <a:t>СПАСИБО </a:t>
            </a:r>
            <a:r>
              <a:rPr lang="ru-RU" sz="3600" b="1"/>
              <a:t>ЗА ВНИМАНИЕ!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287726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FE434C-DD5D-4162-BE67-AE46683B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Волонтеры Победы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C83CE0-CC8F-4692-8874-D013139B4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География: </a:t>
            </a:r>
          </a:p>
          <a:p>
            <a:r>
              <a:rPr lang="ru-RU" dirty="0"/>
              <a:t>Муниципальное образование город Новороссийск.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2400" b="1" dirty="0"/>
              <a:t>Начало реализации:</a:t>
            </a:r>
          </a:p>
          <a:p>
            <a:r>
              <a:rPr lang="ru-RU" dirty="0"/>
              <a:t>01.01.2022</a:t>
            </a:r>
          </a:p>
          <a:p>
            <a:pPr marL="0" indent="0">
              <a:buNone/>
            </a:pPr>
            <a:r>
              <a:rPr lang="ru-RU" sz="2400" b="1" dirty="0"/>
              <a:t>Окончание реализации:</a:t>
            </a:r>
          </a:p>
          <a:p>
            <a:r>
              <a:rPr lang="ru-RU" dirty="0"/>
              <a:t>01.06.2022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72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EB4970-6F9B-4CD1-9EF7-E7A7AFB0F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Волонтеры Победы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9F9C78-A0A2-465F-8348-753209914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066544"/>
            <a:ext cx="10554574" cy="4151375"/>
          </a:xfrm>
        </p:spPr>
        <p:txBody>
          <a:bodyPr/>
          <a:lstStyle/>
          <a:p>
            <a:r>
              <a:rPr lang="ru-RU" dirty="0"/>
              <a:t>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</a:t>
            </a:r>
          </a:p>
          <a:p>
            <a:r>
              <a:rPr lang="ru-RU" dirty="0"/>
              <a:t>Важно, чтобы у каждого из нас была возможность знать историю своей родины, края, города. Изучая историю родного края, подростки и молодёжь современного мира пользуются новейшими технологиями: Интернет, компьютер и прочее. Но когда в руки современного молодого человека попадают открытки, то с огромным интересом они разглядывают их. Открытка может стать важным элементом в семейном архиве. Открытки часто становятся объектом коллекционирования. Открытки с изображением городов, стран несут для нас важную информацию, повышая узнаваемость того или иного города, страны. Текст на открытке позволяет задуматься, оценить ситуацию и своё отношение к данной информации. Именно поэтому возник наш проект.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230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873619-A702-43BF-968C-F5BD7B7A7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Волонтеры Победы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A691D7-33D6-44C3-A6C6-EC63B9E3E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/>
              <a:t>Основные целевые группы: </a:t>
            </a:r>
          </a:p>
          <a:p>
            <a:endParaRPr lang="ru-RU" dirty="0"/>
          </a:p>
          <a:p>
            <a:r>
              <a:rPr lang="ru-RU" dirty="0"/>
              <a:t>1.	Студенты и школьники старших классов – члены архивно-поисковых отрядов;</a:t>
            </a:r>
          </a:p>
          <a:p>
            <a:r>
              <a:rPr lang="ru-RU" dirty="0"/>
              <a:t>2.	Сотрудники отдела военно-патриотической работы муниципального казенного учреждения «Молодежный центр»;</a:t>
            </a:r>
          </a:p>
          <a:p>
            <a:r>
              <a:rPr lang="ru-RU" dirty="0"/>
              <a:t>3.	Ветераны Великой Отечественной войны, ветераны боевых действий, ветераны труда;</a:t>
            </a:r>
          </a:p>
          <a:p>
            <a:r>
              <a:rPr lang="ru-RU" dirty="0"/>
              <a:t>4.	Волонтеры Победы;</a:t>
            </a:r>
          </a:p>
          <a:p>
            <a:r>
              <a:rPr lang="ru-RU" dirty="0"/>
              <a:t>5.	Члены «Новороссийского центра поисковых работ»;</a:t>
            </a:r>
          </a:p>
          <a:p>
            <a:r>
              <a:rPr lang="ru-RU" dirty="0"/>
              <a:t>6.	Молодежь в возрасте от 7 до 29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49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F6065A-DB60-443C-8D2E-64D288E5E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Волонтеры Победы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7115D1-01DE-4A2C-B92F-8009D935C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/>
              <a:t>Основная цель:</a:t>
            </a:r>
          </a:p>
          <a:p>
            <a:endParaRPr lang="ru-RU" dirty="0"/>
          </a:p>
          <a:p>
            <a:r>
              <a:rPr lang="ru-RU" dirty="0"/>
              <a:t>Воспитание у подрастающего поколения, молодёжи и граждан нравственно-патриотического чувства и любви к своему родному городу в процессе знакомства с историей города, расширение умственного кругозора и познавательного интереса, уважение к истории города.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206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62B281-FBA2-42EE-9981-ADA9528F7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Волонтеры Победы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E55463-35B5-405F-AB68-2D57D2CF8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973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/>
              <a:t>Задачи проекта: </a:t>
            </a:r>
          </a:p>
          <a:p>
            <a:endParaRPr lang="ru-RU" dirty="0"/>
          </a:p>
          <a:p>
            <a:r>
              <a:rPr lang="ru-RU" dirty="0"/>
              <a:t>1.	Изучение истории своего края;</a:t>
            </a:r>
          </a:p>
          <a:p>
            <a:r>
              <a:rPr lang="ru-RU" dirty="0"/>
              <a:t>2.	Воспитание чувства любви, гордости за свою Родину, готовности её защищать;</a:t>
            </a:r>
          </a:p>
          <a:p>
            <a:r>
              <a:rPr lang="ru-RU" dirty="0"/>
              <a:t>3.	Развитие у подростков, молодёжи, граждан уважения, милосердия и сочувствия к ветеранам войны и труда, семьям погибших защитников Отечества, престарелым людям;</a:t>
            </a:r>
          </a:p>
          <a:p>
            <a:r>
              <a:rPr lang="ru-RU" dirty="0"/>
              <a:t>4.	Создание необходимых условий для воспитания патриотизма, как духовной составляющей личности гражданина.</a:t>
            </a:r>
          </a:p>
          <a:p>
            <a:r>
              <a:rPr lang="ru-RU" dirty="0"/>
              <a:t>5.	Познакомить подростков, молодёжь, жителей и гостей города с историей возникновения города, с главными достопримечательностями, с биографиями людей, в честь которых названы улицы нашего города.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534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63EE2-B235-44E0-9E96-3CB8D9A07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Волонтеры Победы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69FB96-ED26-47E8-A42B-70FACD144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/>
              <a:t>Методы реализации: </a:t>
            </a:r>
          </a:p>
          <a:p>
            <a:endParaRPr lang="ru-RU" dirty="0"/>
          </a:p>
          <a:p>
            <a:r>
              <a:rPr lang="ru-RU" dirty="0"/>
              <a:t>1.	Архивная работа</a:t>
            </a:r>
          </a:p>
          <a:p>
            <a:r>
              <a:rPr lang="ru-RU" dirty="0"/>
              <a:t>2.	Творческий конкурс</a:t>
            </a:r>
          </a:p>
          <a:p>
            <a:r>
              <a:rPr lang="ru-RU" dirty="0"/>
              <a:t>3.	Конкурс среди Волонтеров Победы проекта на лучший видеоролик о проекте</a:t>
            </a:r>
          </a:p>
          <a:p>
            <a:r>
              <a:rPr lang="ru-RU" dirty="0"/>
              <a:t>4.	Круглые столы</a:t>
            </a:r>
          </a:p>
          <a:p>
            <a:r>
              <a:rPr lang="ru-RU" dirty="0"/>
              <a:t>5.	Встреча поколений с ветеранами для создания блока открыток «Глазами ветерана…»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037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826672-A38E-41A5-98EB-AF8D5A0CD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Волонтеры Победы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9A1AD7-5CBC-4AC8-BEB9-54CDD3F3E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100" b="1" dirty="0"/>
              <a:t>Количественные показатели: </a:t>
            </a:r>
            <a:endParaRPr lang="ru-RU" dirty="0"/>
          </a:p>
          <a:p>
            <a:r>
              <a:rPr lang="ru-RU" dirty="0"/>
              <a:t>Общий охват проекта: 15000</a:t>
            </a:r>
          </a:p>
          <a:p>
            <a:r>
              <a:rPr lang="ru-RU" dirty="0"/>
              <a:t>Охват Волонтеров Победы: 120</a:t>
            </a:r>
          </a:p>
          <a:p>
            <a:r>
              <a:rPr lang="ru-RU" dirty="0"/>
              <a:t>Охват молодежи: 10000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2100" b="1" dirty="0"/>
              <a:t>Качественные показатели:</a:t>
            </a:r>
            <a:endParaRPr lang="ru-RU" dirty="0"/>
          </a:p>
          <a:p>
            <a:r>
              <a:rPr lang="ru-RU" dirty="0"/>
              <a:t>Ценность нашего проекта в том, что история города-героя станет ближе для всех слоёв населения: для детей, юношества, молодёжи, граждан. Во всех образовательных организациях появится дополнительный наглядный материал (45 наборов открыток с героями Новороссийска), который можно будет использовать в работе по патриотическому воспитанию детей и молодёжи. В рамках проекта пройдут Круглые столы и Встречи поколений.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649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596102-59B1-42DB-96DC-5B9ADE92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Волонтеры Победы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28BCB4-E44E-4557-9C58-FB95E6895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/>
              <a:t>Опыт успешной реализации: </a:t>
            </a:r>
          </a:p>
          <a:p>
            <a:endParaRPr lang="ru-RU" dirty="0"/>
          </a:p>
          <a:p>
            <a:r>
              <a:rPr lang="ru-RU" dirty="0"/>
              <a:t>1.	Развитие туристической деятельности на территории муниципального образования город Новороссийск</a:t>
            </a:r>
          </a:p>
          <a:p>
            <a:r>
              <a:rPr lang="ru-RU" dirty="0"/>
              <a:t>2.	Духовно-нравственной воспитание молодежи на территории муниципального образования город Новороссийск</a:t>
            </a:r>
          </a:p>
          <a:p>
            <a:r>
              <a:rPr lang="ru-RU" dirty="0"/>
              <a:t>3.	«Мы пришли из распятого детства и досталась нам память в наследство, чтобы внукам ее передать…»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039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11</TotalTime>
  <Words>572</Words>
  <Application>Microsoft Office PowerPoint</Application>
  <PresentationFormat>Широкоэкранный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Цитаты</vt:lpstr>
      <vt:lpstr>Волонтеры Победы</vt:lpstr>
      <vt:lpstr>Волонтеры Победы</vt:lpstr>
      <vt:lpstr>Волонтеры Победы</vt:lpstr>
      <vt:lpstr>Волонтеры Победы</vt:lpstr>
      <vt:lpstr>Волонтеры Победы</vt:lpstr>
      <vt:lpstr>Волонтеры Победы</vt:lpstr>
      <vt:lpstr>Волонтеры Победы</vt:lpstr>
      <vt:lpstr>Волонтеры Победы</vt:lpstr>
      <vt:lpstr>Волонтеры Победы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Волонтеры Победы</dc:title>
  <dc:creator>PC</dc:creator>
  <cp:lastModifiedBy>PC</cp:lastModifiedBy>
  <cp:revision>7</cp:revision>
  <dcterms:created xsi:type="dcterms:W3CDTF">2021-09-27T10:13:37Z</dcterms:created>
  <dcterms:modified xsi:type="dcterms:W3CDTF">2021-09-27T10:24:56Z</dcterms:modified>
</cp:coreProperties>
</file>