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7" r:id="rId6"/>
    <p:sldId id="262" r:id="rId7"/>
    <p:sldId id="269" r:id="rId8"/>
    <p:sldId id="260" r:id="rId9"/>
    <p:sldId id="268" r:id="rId10"/>
    <p:sldId id="261" r:id="rId11"/>
    <p:sldId id="265" r:id="rId12"/>
    <p:sldId id="270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2DB0-C715-4C44-AB0B-BDA27533B71D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7DF4-D1CF-435A-9FCF-F9CDE258E2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2DB0-C715-4C44-AB0B-BDA27533B71D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7DF4-D1CF-435A-9FCF-F9CDE258E2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2DB0-C715-4C44-AB0B-BDA27533B71D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7DF4-D1CF-435A-9FCF-F9CDE258E2F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2DB0-C715-4C44-AB0B-BDA27533B71D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7DF4-D1CF-435A-9FCF-F9CDE258E2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2DB0-C715-4C44-AB0B-BDA27533B71D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7DF4-D1CF-435A-9FCF-F9CDE258E2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2DB0-C715-4C44-AB0B-BDA27533B71D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7DF4-D1CF-435A-9FCF-F9CDE258E2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2DB0-C715-4C44-AB0B-BDA27533B71D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7DF4-D1CF-435A-9FCF-F9CDE258E2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2DB0-C715-4C44-AB0B-BDA27533B71D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7DF4-D1CF-435A-9FCF-F9CDE258E2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2DB0-C715-4C44-AB0B-BDA27533B71D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7DF4-D1CF-435A-9FCF-F9CDE258E2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2DB0-C715-4C44-AB0B-BDA27533B71D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7DF4-D1CF-435A-9FCF-F9CDE258E2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2DB0-C715-4C44-AB0B-BDA27533B71D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7DF4-D1CF-435A-9FCF-F9CDE258E2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4AA2DB0-C715-4C44-AB0B-BDA27533B71D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C9F7DF4-D1CF-435A-9FCF-F9CDE258E2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772400" cy="178010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Электронный Гастрономический маршрут </a:t>
            </a:r>
            <a:r>
              <a:rPr lang="ru-RU" sz="3600" dirty="0" smtClean="0">
                <a:solidFill>
                  <a:schemeClr val="tx1"/>
                </a:solidFill>
              </a:rPr>
              <a:t>по городу Новороссийск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4149080"/>
            <a:ext cx="3456384" cy="1656184"/>
          </a:xfrm>
        </p:spPr>
        <p:txBody>
          <a:bodyPr>
            <a:normAutofit/>
          </a:bodyPr>
          <a:lstStyle/>
          <a:p>
            <a:pPr algn="r"/>
            <a:r>
              <a:rPr lang="ru-RU" sz="1400" b="1" dirty="0" smtClean="0">
                <a:solidFill>
                  <a:schemeClr val="tx1"/>
                </a:solidFill>
              </a:rPr>
              <a:t>Автор:</a:t>
            </a:r>
            <a:r>
              <a:rPr lang="ru-RU" sz="1400" dirty="0" smtClean="0">
                <a:solidFill>
                  <a:schemeClr val="tx1"/>
                </a:solidFill>
              </a:rPr>
              <a:t> Стаценко Вероника Юрьевна, </a:t>
            </a:r>
          </a:p>
          <a:p>
            <a:pPr algn="r"/>
            <a:r>
              <a:rPr lang="ru-RU" sz="1400" dirty="0" smtClean="0">
                <a:solidFill>
                  <a:schemeClr val="tx1"/>
                </a:solidFill>
              </a:rPr>
              <a:t>обучающаяся 10 «Б» класса МАОУ СОШ №40 г. Новороссийск</a:t>
            </a:r>
          </a:p>
          <a:p>
            <a:pPr algn="r"/>
            <a:r>
              <a:rPr lang="ru-RU" sz="1400" b="1" dirty="0" smtClean="0">
                <a:solidFill>
                  <a:schemeClr val="tx1"/>
                </a:solidFill>
              </a:rPr>
              <a:t>Руководитель: 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Худолей</a:t>
            </a:r>
            <a:r>
              <a:rPr lang="ru-RU" sz="1400" dirty="0" smtClean="0">
                <a:solidFill>
                  <a:schemeClr val="tx1"/>
                </a:solidFill>
              </a:rPr>
              <a:t> Евгения Александровна, 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</a:rPr>
              <a:t>у</a:t>
            </a:r>
            <a:r>
              <a:rPr lang="ru-RU" sz="1400" dirty="0" smtClean="0">
                <a:solidFill>
                  <a:schemeClr val="tx1"/>
                </a:solidFill>
              </a:rPr>
              <a:t>читель русского языка и литературы    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5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182604"/>
            <a:ext cx="3812645" cy="30780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2019 году черноморскую рыбу увековечили в памятнике, затем утвердили фестиваль, посвященный </a:t>
            </a:r>
            <a:r>
              <a:rPr lang="ru-RU" dirty="0" smtClean="0">
                <a:solidFill>
                  <a:schemeClr val="tx1"/>
                </a:solidFill>
              </a:rPr>
              <a:t>хамсе </a:t>
            </a:r>
            <a:r>
              <a:rPr lang="ru-RU" dirty="0" smtClean="0">
                <a:solidFill>
                  <a:schemeClr val="tx1"/>
                </a:solidFill>
              </a:rPr>
              <a:t>и внесли его в официальный календарь городских праздников.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30107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16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48632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Анкетирование</a:t>
            </a:r>
            <a:endParaRPr lang="ru-RU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754265" cy="21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3992414" cy="21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0167" y="3584203"/>
            <a:ext cx="459965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874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Гастрономические Туры города </a:t>
            </a:r>
            <a:r>
              <a:rPr lang="ru-RU" dirty="0">
                <a:solidFill>
                  <a:schemeClr val="tx1"/>
                </a:solidFill>
              </a:rPr>
              <a:t>Новороссийск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191683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Русская кухня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76500"/>
            <a:ext cx="1152128" cy="10245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43558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Кавказская кухня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41168"/>
            <a:ext cx="1152128" cy="10801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00192" y="224551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Итальянская кухня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708920"/>
            <a:ext cx="1084952" cy="10849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03848" y="285467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Средиземноморская кухня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1161" y="3251396"/>
            <a:ext cx="1184895" cy="110441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652120" y="49411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Японская кухня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358894"/>
            <a:ext cx="1250558" cy="1166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308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20688"/>
            <a:ext cx="504633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836712"/>
            <a:ext cx="25202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 </a:t>
            </a:r>
            <a:r>
              <a:rPr lang="ru-RU" sz="2000" dirty="0" smtClean="0"/>
              <a:t>В </a:t>
            </a:r>
            <a:r>
              <a:rPr lang="ru-RU" sz="2000" dirty="0" smtClean="0"/>
              <a:t>заключительном этапе </a:t>
            </a:r>
            <a:r>
              <a:rPr lang="ru-RU" sz="2000" dirty="0" smtClean="0"/>
              <a:t>проекта </a:t>
            </a:r>
            <a:r>
              <a:rPr lang="ru-RU" sz="2000" dirty="0" smtClean="0"/>
              <a:t>я создала страницу в социальной сети </a:t>
            </a:r>
            <a:r>
              <a:rPr lang="en-US" sz="2000" dirty="0" err="1" smtClean="0"/>
              <a:t>Instagram</a:t>
            </a:r>
            <a:r>
              <a:rPr lang="ru-RU" sz="2000" dirty="0" smtClean="0"/>
              <a:t>, для того, чтобы люди ближе могли познакомиться с гастрономическим миром города Новороссийск </a:t>
            </a:r>
            <a:r>
              <a:rPr lang="ru-RU" sz="2000" dirty="0" smtClean="0"/>
              <a:t>. Город станет привлекательным для туристов , </a:t>
            </a:r>
            <a:r>
              <a:rPr lang="ru-RU" sz="2000" dirty="0" smtClean="0"/>
              <a:t>а отдых станет более комфортным 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3315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004048" y="1280159"/>
            <a:ext cx="3682752" cy="2580890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Задача гастрономического тура заключается не только в том, чтобы найти места, где можно вкусно поесть, но и изучить историю, наполненную событиями прошлых веков. Также это традиции и обычаи передаваемые предками другому поколению.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84643"/>
            <a:ext cx="4032449" cy="332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226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268760"/>
            <a:ext cx="7453107" cy="3240360"/>
          </a:xfrm>
        </p:spPr>
        <p:txBody>
          <a:bodyPr>
            <a:normAutofit fontScale="92500"/>
          </a:bodyPr>
          <a:lstStyle/>
          <a:p>
            <a:pPr algn="l"/>
            <a:r>
              <a:rPr lang="ru-RU" sz="1800" b="1" dirty="0">
                <a:solidFill>
                  <a:schemeClr val="tx1"/>
                </a:solidFill>
              </a:rPr>
              <a:t>Объект исследования: </a:t>
            </a:r>
            <a:r>
              <a:rPr lang="ru-RU" sz="1800" dirty="0">
                <a:solidFill>
                  <a:schemeClr val="tx1"/>
                </a:solidFill>
              </a:rPr>
              <a:t>туристы, приезжающие из других стран и городов.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Предмет исследования: </a:t>
            </a:r>
            <a:r>
              <a:rPr lang="ru-RU" sz="1800" dirty="0">
                <a:solidFill>
                  <a:schemeClr val="tx1"/>
                </a:solidFill>
              </a:rPr>
              <a:t>кафе, рестораны и гастрономические фестивали города Новороссийска.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Ц</a:t>
            </a:r>
            <a:r>
              <a:rPr lang="ru-RU" sz="1800" b="1" dirty="0" smtClean="0">
                <a:solidFill>
                  <a:schemeClr val="tx1"/>
                </a:solidFill>
              </a:rPr>
              <a:t>ель: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составление маршрута гастрономического туризма по </a:t>
            </a:r>
            <a:r>
              <a:rPr lang="ru-RU" sz="1800" dirty="0" err="1" smtClean="0">
                <a:solidFill>
                  <a:schemeClr val="tx1"/>
                </a:solidFill>
              </a:rPr>
              <a:t>г.Новороссийск</a:t>
            </a:r>
            <a:r>
              <a:rPr lang="ru-RU" sz="1800" dirty="0">
                <a:solidFill>
                  <a:schemeClr val="tx1"/>
                </a:solidFill>
              </a:rPr>
              <a:t>.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Задачи:   </a:t>
            </a:r>
            <a:endParaRPr lang="ru-RU" sz="1800" b="1" dirty="0" smtClean="0">
              <a:solidFill>
                <a:schemeClr val="tx1"/>
              </a:solidFill>
            </a:endParaRPr>
          </a:p>
          <a:p>
            <a:pPr marL="342900" indent="-342900" algn="l"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1800" dirty="0" smtClean="0">
                <a:solidFill>
                  <a:schemeClr val="tx1"/>
                </a:solidFill>
              </a:rPr>
              <a:t>Знакомство с местной кухней;</a:t>
            </a:r>
          </a:p>
          <a:p>
            <a:pPr marL="342900" indent="-342900" algn="l"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1800" dirty="0" smtClean="0">
                <a:solidFill>
                  <a:schemeClr val="tx1"/>
                </a:solidFill>
              </a:rPr>
              <a:t>Изучение традиций города;</a:t>
            </a:r>
          </a:p>
          <a:p>
            <a:pPr marL="342900" indent="-342900" algn="l"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1800" dirty="0" smtClean="0">
                <a:solidFill>
                  <a:schemeClr val="tx1"/>
                </a:solidFill>
              </a:rPr>
              <a:t>Знакомство с историей и культурой города;</a:t>
            </a:r>
          </a:p>
          <a:p>
            <a:pPr marL="342900" indent="-342900" algn="l"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1800" dirty="0" smtClean="0">
                <a:solidFill>
                  <a:schemeClr val="tx1"/>
                </a:solidFill>
              </a:rPr>
              <a:t>Поиск новых тенденций кулинарии</a:t>
            </a:r>
            <a:r>
              <a:rPr lang="ru-RU" sz="1600" dirty="0" smtClean="0">
                <a:solidFill>
                  <a:schemeClr val="tx1"/>
                </a:solidFill>
              </a:rPr>
              <a:t>;</a:t>
            </a: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8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1667625"/>
            <a:ext cx="2880320" cy="1008111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Винный завод «Абрау-Дюрсо»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8252" y="3356992"/>
            <a:ext cx="4123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873" y="980728"/>
            <a:ext cx="384042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628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Создание тура </a:t>
            </a:r>
            <a:r>
              <a:rPr lang="ru-RU" dirty="0">
                <a:solidFill>
                  <a:schemeClr val="tx1"/>
                </a:solidFill>
              </a:rPr>
              <a:t>по поселку Абрау-Дюрсо</a:t>
            </a:r>
          </a:p>
        </p:txBody>
      </p:sp>
      <p:pic>
        <p:nvPicPr>
          <p:cNvPr id="3" name="Рисунок 2" descr="http://rasfokus.ru/images/photos/medium/ff82ddfe315679d91afe941ede4c8fc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259228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visitabraumarket.ru/assets/images/products/637/foto-4-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266468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461" y="5013176"/>
            <a:ext cx="1832461" cy="1688445"/>
          </a:xfrm>
          <a:prstGeom prst="rect">
            <a:avLst/>
          </a:prstGeom>
        </p:spPr>
      </p:pic>
      <p:pic>
        <p:nvPicPr>
          <p:cNvPr id="6" name="Рисунок 5" descr="https://visitabrau.ru/upload/resize_cache/iblock/62c/1600_1600_1/Foto_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8608" y="4293096"/>
            <a:ext cx="2457301" cy="18603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51520" y="4149080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Увидеть маршрут данного тура вы можете, перейдя по ссылке </a:t>
            </a:r>
            <a:r>
              <a:rPr lang="en-US" b="1" dirty="0"/>
              <a:t>QR</a:t>
            </a:r>
            <a:r>
              <a:rPr lang="ru-RU" b="1" dirty="0"/>
              <a:t>-кода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4430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1371600"/>
            <a:ext cx="3960440" cy="2633464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Среди жителей и гостей черноморского побережья фестиваль «О, да! Еда!» приобрел репутацию главного гастрономического пикника города, на котором ежегодно собирается более 15000 человек со всего Краснодарского края.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022" y="1268760"/>
            <a:ext cx="388769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36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Гастрономический тур: Фестиваль «О, да! Еда!»</a:t>
            </a:r>
          </a:p>
        </p:txBody>
      </p:sp>
      <p:pic>
        <p:nvPicPr>
          <p:cNvPr id="3" name="Рисунок 2" descr="http://novorossmoney.ru/wp-content/gallery/2018-09-09-abrau-o-da-eda/Foto-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3137059" cy="185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drivenew.ru/upload/resize_cache/iblock/0f1/944_629_16b22810fab4bff8ee101c821c0453bc5/0f10394d4ef6a7919a28113c8edc24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31150"/>
            <a:ext cx="3279805" cy="19044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07182" y="429309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Увидеть маршрут данного тура вы можете, перейдя по ссылке </a:t>
            </a:r>
            <a:r>
              <a:rPr lang="en-US" b="1" dirty="0"/>
              <a:t>QR</a:t>
            </a:r>
            <a:r>
              <a:rPr lang="ru-RU" b="1" dirty="0"/>
              <a:t>-кода</a:t>
            </a:r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5229200"/>
            <a:ext cx="1623161" cy="14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512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124744"/>
            <a:ext cx="3816424" cy="273630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Многие города имеют </a:t>
            </a:r>
            <a:r>
              <a:rPr lang="ru-RU" dirty="0" smtClean="0">
                <a:solidFill>
                  <a:schemeClr val="tx1"/>
                </a:solidFill>
              </a:rPr>
              <a:t>свой </a:t>
            </a:r>
            <a:r>
              <a:rPr lang="ru-RU" dirty="0" smtClean="0">
                <a:solidFill>
                  <a:schemeClr val="tx1"/>
                </a:solidFill>
              </a:rPr>
              <a:t>рыбный символ</a:t>
            </a:r>
            <a:r>
              <a:rPr lang="ru-RU" dirty="0" smtClean="0">
                <a:solidFill>
                  <a:schemeClr val="tx1"/>
                </a:solidFill>
              </a:rPr>
              <a:t>. Именно </a:t>
            </a:r>
            <a:r>
              <a:rPr lang="ru-RU" dirty="0" smtClean="0">
                <a:solidFill>
                  <a:schemeClr val="tx1"/>
                </a:solidFill>
              </a:rPr>
              <a:t>хамса </a:t>
            </a:r>
            <a:r>
              <a:rPr lang="ru-RU" dirty="0" smtClean="0">
                <a:solidFill>
                  <a:schemeClr val="tx1"/>
                </a:solidFill>
              </a:rPr>
              <a:t>стала символом г.Новороссийска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29990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20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Гастрономический тур: Фестиваль Хамсы</a:t>
            </a:r>
          </a:p>
        </p:txBody>
      </p:sp>
      <p:pic>
        <p:nvPicPr>
          <p:cNvPr id="3" name="Рисунок 2" descr="https://avatars.mds.yandex.net/get-zen_doc/1703756/pub_5dc123467cccba00afd5ca63_5dc1235ca06eaf00b110f0a5/scale_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923" y="2204864"/>
            <a:ext cx="3099658" cy="164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17.userapi.com/c851528/v851528683/1f6268/437-S_V4u4w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25143"/>
            <a:ext cx="3114898" cy="180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tatic.tildacdn.com/tild3066-3661-4634-a462-623262393630/IMG_2953-02-11-19-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99903"/>
            <a:ext cx="3244944" cy="19475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716016" y="4401977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Увидеть маршрут данного тура вы можете, перейдя по ссылке </a:t>
            </a:r>
            <a:r>
              <a:rPr lang="en-US" b="1" dirty="0"/>
              <a:t>QR</a:t>
            </a:r>
            <a:r>
              <a:rPr lang="ru-RU" b="1" dirty="0" smtClean="0"/>
              <a:t>-кода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5157192"/>
            <a:ext cx="1511032" cy="13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56750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271</Words>
  <Application>Microsoft Office PowerPoint</Application>
  <PresentationFormat>Экран (4:3)</PresentationFormat>
  <Paragraphs>29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Волна</vt:lpstr>
      <vt:lpstr>Электронный Гастрономический маршрут по городу Новороссийск</vt:lpstr>
      <vt:lpstr>Слайд 2</vt:lpstr>
      <vt:lpstr>Слайд 3</vt:lpstr>
      <vt:lpstr>Винный завод «Абрау-Дюрсо»</vt:lpstr>
      <vt:lpstr>Создание тура по поселку Абрау-Дюрсо</vt:lpstr>
      <vt:lpstr>Среди жителей и гостей черноморского побережья фестиваль «О, да! Еда!» приобрел репутацию главного гастрономического пикника города, на котором ежегодно собирается более 15000 человек со всего Краснодарского края.</vt:lpstr>
      <vt:lpstr>Гастрономический тур: Фестиваль «О, да! Еда!»</vt:lpstr>
      <vt:lpstr>Многие города имеют свой рыбный символ. Именно хамса стала символом г.Новороссийска</vt:lpstr>
      <vt:lpstr>Гастрономический тур: Фестиваль Хамсы</vt:lpstr>
      <vt:lpstr>В 2019 году черноморскую рыбу увековечили в памятнике, затем утвердили фестиваль, посвященный хамсе и внесли его в официальный календарь городских праздников.</vt:lpstr>
      <vt:lpstr>Слайд 11</vt:lpstr>
      <vt:lpstr>Гастрономические Туры города Новороссийск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Гастрономическая экспедиция по городу Новороссийску</dc:title>
  <dc:creator>User Windows</dc:creator>
  <cp:lastModifiedBy>Евгения</cp:lastModifiedBy>
  <cp:revision>18</cp:revision>
  <dcterms:created xsi:type="dcterms:W3CDTF">2021-02-19T18:08:18Z</dcterms:created>
  <dcterms:modified xsi:type="dcterms:W3CDTF">2021-09-29T05:53:15Z</dcterms:modified>
</cp:coreProperties>
</file>