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69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58" d="100"/>
          <a:sy n="58" d="100"/>
        </p:scale>
        <p:origin x="10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45837-250F-4B4C-A6D7-C911B234E743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945A-523F-48DD-B807-32E4CAC1C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460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45837-250F-4B4C-A6D7-C911B234E743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945A-523F-48DD-B807-32E4CAC1C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203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45837-250F-4B4C-A6D7-C911B234E743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945A-523F-48DD-B807-32E4CAC1C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886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45837-250F-4B4C-A6D7-C911B234E743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945A-523F-48DD-B807-32E4CAC1CE5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44791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45837-250F-4B4C-A6D7-C911B234E743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945A-523F-48DD-B807-32E4CAC1C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556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45837-250F-4B4C-A6D7-C911B234E743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945A-523F-48DD-B807-32E4CAC1C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745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45837-250F-4B4C-A6D7-C911B234E743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945A-523F-48DD-B807-32E4CAC1C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563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45837-250F-4B4C-A6D7-C911B234E743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945A-523F-48DD-B807-32E4CAC1C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5101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45837-250F-4B4C-A6D7-C911B234E743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945A-523F-48DD-B807-32E4CAC1C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387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45837-250F-4B4C-A6D7-C911B234E743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945A-523F-48DD-B807-32E4CAC1C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315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45837-250F-4B4C-A6D7-C911B234E743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945A-523F-48DD-B807-32E4CAC1C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971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45837-250F-4B4C-A6D7-C911B234E743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945A-523F-48DD-B807-32E4CAC1C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887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45837-250F-4B4C-A6D7-C911B234E743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945A-523F-48DD-B807-32E4CAC1C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733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45837-250F-4B4C-A6D7-C911B234E743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945A-523F-48DD-B807-32E4CAC1C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269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45837-250F-4B4C-A6D7-C911B234E743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945A-523F-48DD-B807-32E4CAC1C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593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45837-250F-4B4C-A6D7-C911B234E743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945A-523F-48DD-B807-32E4CAC1C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307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45837-250F-4B4C-A6D7-C911B234E743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8945A-523F-48DD-B807-32E4CAC1C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922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4D45837-250F-4B4C-A6D7-C911B234E743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D68945A-523F-48DD-B807-32E4CAC1CE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7499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5" Type="http://schemas.microsoft.com/office/2007/relationships/hdphoto" Target="../media/hdphoto8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mailto:avolkova120209@mail.ru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0692" y="1803067"/>
            <a:ext cx="9440034" cy="871044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Музей «Временной туннель»</a:t>
            </a:r>
            <a:endParaRPr lang="ru-RU" sz="44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41374" y="2926887"/>
            <a:ext cx="9440034" cy="46477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Автор проекта – Волкова Арина, 14 лет </a:t>
            </a:r>
            <a:endParaRPr lang="ru-RU" sz="2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15636" y="3768890"/>
            <a:ext cx="6364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Руководитель – Журкина Марина Юрьевна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0692" y="4479571"/>
            <a:ext cx="9651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Номинация «Мой Новороссийск – 2030»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6704" y="6062393"/>
            <a:ext cx="5231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г. Новороссийск, 2023 г.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40250" y="538388"/>
            <a:ext cx="8500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Городская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студия дизайна для детей </a:t>
            </a:r>
          </a:p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ПЛАТФОРМА</a:t>
            </a:r>
          </a:p>
          <a:p>
            <a:pPr algn="ctr"/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71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4902" y="710927"/>
            <a:ext cx="3706889" cy="73524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ИНТЕРЬЕРЫ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953" y="552571"/>
            <a:ext cx="3346677" cy="3346677"/>
          </a:xfrm>
          <a:ln w="57150">
            <a:solidFill>
              <a:schemeClr val="tx1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4902" y="2048327"/>
            <a:ext cx="4080867" cy="4334888"/>
          </a:xfrm>
        </p:spPr>
        <p:txBody>
          <a:bodyPr>
            <a:normAutofit/>
          </a:bodyPr>
          <a:lstStyle/>
          <a:p>
            <a:r>
              <a:rPr lang="ru-R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Помещение выставки</a:t>
            </a:r>
          </a:p>
          <a:p>
            <a:r>
              <a:rPr lang="ru-R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 бордовых</a:t>
            </a:r>
          </a:p>
          <a:p>
            <a:r>
              <a:rPr lang="ru-R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или коричневых </a:t>
            </a:r>
            <a:r>
              <a:rPr lang="ru-R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тонах</a:t>
            </a:r>
          </a:p>
          <a:p>
            <a:r>
              <a:rPr lang="ru-R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Стены </a:t>
            </a:r>
          </a:p>
          <a:p>
            <a:r>
              <a:rPr lang="ru-R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остальных помещений  в светлых</a:t>
            </a:r>
          </a:p>
          <a:p>
            <a:r>
              <a:rPr lang="ru-R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бежевых тонах</a:t>
            </a:r>
            <a:endParaRPr lang="en-US" sz="2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28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746630" y="3376245"/>
            <a:ext cx="4572000" cy="283112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6961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22963" y="2328150"/>
            <a:ext cx="3706889" cy="3359681"/>
          </a:xfrm>
        </p:spPr>
        <p:txBody>
          <a:bodyPr>
            <a:normAutofit/>
          </a:bodyPr>
          <a:lstStyle/>
          <a:p>
            <a:r>
              <a:rPr lang="ru-R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Стенды </a:t>
            </a:r>
            <a:r>
              <a:rPr lang="ru-R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 экспонаты </a:t>
            </a:r>
            <a:r>
              <a:rPr lang="ru-R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подсвечиваются </a:t>
            </a:r>
            <a:r>
              <a:rPr lang="ru-R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трековыми, светодиодными </a:t>
            </a:r>
            <a:endParaRPr lang="ru-RU" sz="28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модульными светильниками</a:t>
            </a:r>
            <a:endParaRPr lang="en-US" sz="2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1"/>
          <a:stretch/>
        </p:blipFill>
        <p:spPr>
          <a:xfrm>
            <a:off x="7207494" y="3267527"/>
            <a:ext cx="4202927" cy="304203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723" y="700173"/>
            <a:ext cx="3723543" cy="323878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22963" y="879231"/>
            <a:ext cx="40248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ОСВЕЩЕНИЕ</a:t>
            </a:r>
            <a:endParaRPr lang="ru-RU" sz="4000" b="1" dirty="0">
              <a:solidFill>
                <a:schemeClr val="bg2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09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756" y="708074"/>
            <a:ext cx="4335901" cy="881014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ЭКСПОНАТЫ</a:t>
            </a:r>
            <a:r>
              <a:rPr lang="ru-RU" sz="4400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dirty="0">
              <a:solidFill>
                <a:schemeClr val="bg2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58" b="36267"/>
          <a:stretch/>
        </p:blipFill>
        <p:spPr>
          <a:xfrm>
            <a:off x="5245038" y="708074"/>
            <a:ext cx="3751681" cy="3640016"/>
          </a:xfrm>
          <a:ln w="57150">
            <a:solidFill>
              <a:schemeClr val="tx1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87791" y="1739754"/>
            <a:ext cx="3706889" cy="4080754"/>
          </a:xfrm>
        </p:spPr>
        <p:txBody>
          <a:bodyPr>
            <a:normAutofit/>
          </a:bodyPr>
          <a:lstStyle/>
          <a:p>
            <a:r>
              <a:rPr lang="ru-R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Исторические </a:t>
            </a:r>
            <a:r>
              <a:rPr lang="ru-R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документы и </a:t>
            </a:r>
            <a:r>
              <a:rPr lang="ru-R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артефакты</a:t>
            </a:r>
          </a:p>
          <a:p>
            <a:endParaRPr lang="ru-RU" sz="28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Для демонстрации используются </a:t>
            </a:r>
            <a:r>
              <a:rPr lang="ru-R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нтерактивные </a:t>
            </a:r>
            <a:r>
              <a:rPr lang="ru-R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панели</a:t>
            </a:r>
            <a:endParaRPr lang="en-US" sz="2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879" y="3267986"/>
            <a:ext cx="4763298" cy="316461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8446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783" y="482379"/>
            <a:ext cx="4760079" cy="174398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РЕАЛИЗАЦИЯ ПРОЕКТА ПОЗВОЛИТ: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4282" y="2431519"/>
            <a:ext cx="3706889" cy="3359681"/>
          </a:xfrm>
        </p:spPr>
        <p:txBody>
          <a:bodyPr>
            <a:noAutofit/>
          </a:bodyPr>
          <a:lstStyle/>
          <a:p>
            <a:r>
              <a:rPr lang="ru-RU" sz="24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реконструировать </a:t>
            </a:r>
            <a:r>
              <a:rPr lang="ru-RU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разрушающийся памятник </a:t>
            </a:r>
            <a:endParaRPr lang="ru-RU" sz="24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создать </a:t>
            </a:r>
            <a:r>
              <a:rPr lang="ru-RU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современную музейную площадку </a:t>
            </a:r>
            <a:endParaRPr lang="ru-RU" sz="24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разработать новую точку </a:t>
            </a:r>
            <a:r>
              <a:rPr lang="ru-RU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посещения </a:t>
            </a:r>
            <a:r>
              <a:rPr lang="ru-RU" sz="24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туристов и гостей города</a:t>
            </a:r>
            <a:endParaRPr lang="en-US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694" y="631693"/>
            <a:ext cx="4252457" cy="3189343"/>
          </a:xfrm>
          <a:ln w="57150"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5"/>
          <a:stretch/>
        </p:blipFill>
        <p:spPr>
          <a:xfrm>
            <a:off x="8271855" y="2676401"/>
            <a:ext cx="2700945" cy="356537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177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375" y="910799"/>
            <a:ext cx="9440034" cy="1828801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МОИ КОНТАКТЫ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1890" y="2992582"/>
            <a:ext cx="11006051" cy="1480695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MAIL –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avolkova120209@mail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.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ru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Городская студия дизайна для детей, ул. Советов, 42, оф.313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artlavina@mail.ru  8 900 26 98 325</a:t>
            </a:r>
          </a:p>
          <a:p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681" y="4473277"/>
            <a:ext cx="1572467" cy="162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8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877" y="609600"/>
            <a:ext cx="4009292" cy="626572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ПРОБЛЕМА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072" y="677857"/>
            <a:ext cx="4150580" cy="2855196"/>
          </a:xfrm>
          <a:ln w="57150">
            <a:solidFill>
              <a:schemeClr val="tx1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0725" y="1943378"/>
            <a:ext cx="4142629" cy="3601382"/>
          </a:xfrm>
        </p:spPr>
        <p:txBody>
          <a:bodyPr>
            <a:normAutofit/>
          </a:bodyPr>
          <a:lstStyle/>
          <a:p>
            <a:r>
              <a:rPr lang="ru-R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Памятник </a:t>
            </a:r>
          </a:p>
          <a:p>
            <a:r>
              <a:rPr lang="ru-R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времен войны нуждается</a:t>
            </a:r>
          </a:p>
          <a:p>
            <a:r>
              <a:rPr lang="ru-R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 срочной  </a:t>
            </a:r>
            <a:r>
              <a:rPr lang="ru-R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реконструкции</a:t>
            </a:r>
            <a:endParaRPr lang="en-US" sz="2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 2" charset="2"/>
              <a:buAutoNum type="arabicPeriod"/>
            </a:pPr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 2" charset="2"/>
              <a:buAutoNum type="arabicPeriod"/>
            </a:pPr>
            <a:endParaRPr lang="en-US" dirty="0">
              <a:effectLst/>
            </a:endParaRPr>
          </a:p>
          <a:p>
            <a:pPr marL="342900" indent="-342900" algn="l">
              <a:buFont typeface="Wingdings 2" charset="2"/>
              <a:buAutoNum type="arabicPeriod"/>
            </a:pPr>
            <a:endParaRPr lang="en-US" dirty="0">
              <a:effectLst/>
            </a:endParaRPr>
          </a:p>
          <a:p>
            <a:pPr marL="342900" indent="-342900" algn="l">
              <a:buAutoNum type="arabicPeriod"/>
            </a:pPr>
            <a:endParaRPr lang="en-US" dirty="0">
              <a:effectLst/>
            </a:endParaRPr>
          </a:p>
          <a:p>
            <a:pPr marL="342900" indent="-342900" algn="l">
              <a:buAutoNum type="arabicPeriod"/>
            </a:pPr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966" y="3174475"/>
            <a:ext cx="4339424" cy="289811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865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323" y="775079"/>
            <a:ext cx="3202481" cy="570913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ИДЕЯ</a:t>
            </a:r>
            <a:endParaRPr lang="ru-RU" sz="40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78969" y="1060536"/>
            <a:ext cx="4124902" cy="5170197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>
                    <a:lumMod val="8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превратить разрушенный  Дворец цементников</a:t>
            </a:r>
          </a:p>
          <a:p>
            <a:r>
              <a:rPr lang="ru-RU" sz="2400" dirty="0" smtClean="0">
                <a:solidFill>
                  <a:schemeClr val="tx1">
                    <a:lumMod val="8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chemeClr val="tx1">
                    <a:lumMod val="8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современный </a:t>
            </a:r>
            <a:r>
              <a:rPr lang="ru-RU" sz="2400" dirty="0" smtClean="0">
                <a:solidFill>
                  <a:schemeClr val="tx1">
                    <a:lumMod val="8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музей, посвященный</a:t>
            </a:r>
          </a:p>
          <a:p>
            <a:r>
              <a:rPr lang="ru-RU" sz="2400" dirty="0" smtClean="0">
                <a:solidFill>
                  <a:schemeClr val="tx1">
                    <a:lumMod val="8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Великой Отечественной войне, </a:t>
            </a:r>
          </a:p>
          <a:p>
            <a:r>
              <a:rPr lang="ru-RU" sz="2400" dirty="0" smtClean="0">
                <a:solidFill>
                  <a:schemeClr val="tx1">
                    <a:lumMod val="8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афганским </a:t>
            </a:r>
            <a:r>
              <a:rPr lang="ru-RU" sz="2400" dirty="0">
                <a:solidFill>
                  <a:schemeClr val="tx1">
                    <a:lumMod val="8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 чеченским войнам</a:t>
            </a:r>
            <a:r>
              <a:rPr lang="ru-RU" sz="2400" dirty="0" smtClean="0">
                <a:solidFill>
                  <a:schemeClr val="tx1">
                    <a:lumMod val="8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2400" dirty="0" smtClean="0">
                <a:solidFill>
                  <a:schemeClr val="tx1">
                    <a:lumMod val="8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chemeClr val="tx1">
                    <a:lumMod val="8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специальной военной операции </a:t>
            </a:r>
            <a:endParaRPr lang="ru-RU" sz="2400" dirty="0" smtClean="0">
              <a:solidFill>
                <a:schemeClr val="tx1">
                  <a:lumMod val="8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solidFill>
                  <a:schemeClr val="tx1">
                    <a:lumMod val="8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 Украине</a:t>
            </a:r>
          </a:p>
          <a:p>
            <a:endParaRPr lang="en-US" sz="2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345" y="1584536"/>
            <a:ext cx="3287912" cy="412219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73724" y="2244969"/>
            <a:ext cx="303508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объединить прошлую</a:t>
            </a:r>
          </a:p>
          <a:p>
            <a:pPr algn="ctr"/>
            <a:r>
              <a:rPr lang="ru-RU" sz="28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современную военную историю </a:t>
            </a:r>
            <a:r>
              <a:rPr lang="ru-RU" sz="28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города</a:t>
            </a:r>
            <a:endParaRPr lang="en-US" sz="28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147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1884" t="6595" r="25337" b="65772"/>
          <a:stretch/>
        </p:blipFill>
        <p:spPr>
          <a:xfrm rot="5400000">
            <a:off x="861050" y="2611225"/>
            <a:ext cx="3348742" cy="226727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03383" y="668215"/>
            <a:ext cx="5486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МУЗЕЯ</a:t>
            </a:r>
            <a:endParaRPr lang="ru-RU" sz="4000" b="1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9431" t="50363" r="15975" b="12563"/>
          <a:stretch/>
        </p:blipFill>
        <p:spPr>
          <a:xfrm>
            <a:off x="4021956" y="2070489"/>
            <a:ext cx="2290921" cy="334874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666" t="47070" r="52339" b="4069"/>
          <a:stretch/>
        </p:blipFill>
        <p:spPr>
          <a:xfrm>
            <a:off x="7084010" y="665562"/>
            <a:ext cx="4170142" cy="561214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6399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938" y="294196"/>
            <a:ext cx="5011616" cy="1533021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2">
                    <a:lumMod val="25000"/>
                    <a:lumOff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ЭСКИЗ ФАСАДА ПЕРЕД ВХОДОМ</a:t>
            </a:r>
            <a:endParaRPr lang="ru-RU" sz="3600" b="1" dirty="0">
              <a:solidFill>
                <a:schemeClr val="bg2">
                  <a:lumMod val="25000"/>
                  <a:lumOff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67" t="9669" r="11316" b="19448"/>
          <a:stretch/>
        </p:blipFill>
        <p:spPr>
          <a:xfrm>
            <a:off x="5539154" y="1389185"/>
            <a:ext cx="5855676" cy="4149969"/>
          </a:xfrm>
          <a:ln w="57150">
            <a:solidFill>
              <a:schemeClr val="tx1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6099" y="2226473"/>
            <a:ext cx="3712680" cy="1495864"/>
          </a:xfrm>
        </p:spPr>
        <p:txBody>
          <a:bodyPr>
            <a:normAutofit/>
          </a:bodyPr>
          <a:lstStyle/>
          <a:p>
            <a:pPr algn="l"/>
            <a:endParaRPr lang="en-US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9231" y="2351878"/>
            <a:ext cx="37982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Фрагменты</a:t>
            </a:r>
          </a:p>
          <a:p>
            <a:pPr algn="ctr"/>
            <a:r>
              <a:rPr lang="ru-RU" sz="28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старых стен </a:t>
            </a:r>
          </a:p>
          <a:p>
            <a:pPr algn="ctr"/>
            <a:r>
              <a:rPr lang="ru-RU" sz="28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надо сохранить</a:t>
            </a:r>
          </a:p>
          <a:p>
            <a:pPr algn="ctr"/>
            <a:r>
              <a:rPr lang="ru-RU" sz="2800" dirty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800" dirty="0" smtClean="0">
                <a:solidFill>
                  <a:schemeClr val="tx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укрепить довоенный фундамент</a:t>
            </a:r>
            <a:endParaRPr lang="ru-RU" sz="28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dirty="0" smtClean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dirty="0">
              <a:solidFill>
                <a:schemeClr val="tx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78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938" y="773723"/>
            <a:ext cx="4259472" cy="89681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2">
                    <a:lumMod val="25000"/>
                    <a:lumOff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МАКЕТ МУЗЕЯ</a:t>
            </a:r>
            <a:endParaRPr lang="ru-RU" sz="4000" b="1" dirty="0">
              <a:solidFill>
                <a:schemeClr val="bg2">
                  <a:lumMod val="25000"/>
                  <a:lumOff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8"/>
          <a:stretch/>
        </p:blipFill>
        <p:spPr>
          <a:xfrm>
            <a:off x="7927450" y="2663686"/>
            <a:ext cx="3539904" cy="3888188"/>
          </a:xfrm>
          <a:ln w="57150">
            <a:solidFill>
              <a:schemeClr val="tx1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445" y="2426677"/>
            <a:ext cx="4023965" cy="3692769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>
                    <a:lumMod val="8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Первоначальная</a:t>
            </a:r>
          </a:p>
          <a:p>
            <a:r>
              <a:rPr lang="ru-RU" sz="2800" dirty="0" smtClean="0">
                <a:solidFill>
                  <a:schemeClr val="tx1">
                    <a:lumMod val="8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довоенная </a:t>
            </a:r>
          </a:p>
          <a:p>
            <a:r>
              <a:rPr lang="ru-RU" sz="2800" dirty="0" smtClean="0">
                <a:solidFill>
                  <a:schemeClr val="tx1">
                    <a:lumMod val="8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планировка помещений  сохраняется</a:t>
            </a:r>
          </a:p>
          <a:p>
            <a:pPr algn="l"/>
            <a:endParaRPr lang="en-US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AutoNum type="arabicPeriod"/>
            </a:pPr>
            <a:endParaRPr lang="en-US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8" t="46860" r="1493" b="211"/>
          <a:stretch/>
        </p:blipFill>
        <p:spPr>
          <a:xfrm>
            <a:off x="4892517" y="668215"/>
            <a:ext cx="3823874" cy="298173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8199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6476" y="1798471"/>
            <a:ext cx="3534509" cy="3811021"/>
          </a:xfrm>
        </p:spPr>
        <p:txBody>
          <a:bodyPr>
            <a:normAutofit lnSpcReduction="10000"/>
          </a:bodyPr>
          <a:lstStyle/>
          <a:p>
            <a:r>
              <a:rPr lang="ru-RU" sz="2800" dirty="0">
                <a:solidFill>
                  <a:schemeClr val="bg2">
                    <a:lumMod val="25000"/>
                    <a:lumOff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Светло-коричневая </a:t>
            </a:r>
            <a:r>
              <a:rPr lang="ru-RU" sz="2800" dirty="0" smtClean="0">
                <a:solidFill>
                  <a:schemeClr val="bg2">
                    <a:lumMod val="25000"/>
                    <a:lumOff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плитка перед входом</a:t>
            </a:r>
          </a:p>
          <a:p>
            <a:endParaRPr lang="ru-RU" sz="2800" dirty="0">
              <a:solidFill>
                <a:schemeClr val="bg2">
                  <a:lumMod val="25000"/>
                  <a:lumOff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solidFill>
                  <a:schemeClr val="bg2">
                    <a:lumMod val="25000"/>
                    <a:lumOff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Элементы </a:t>
            </a:r>
            <a:r>
              <a:rPr lang="ru-RU" sz="2800" dirty="0">
                <a:solidFill>
                  <a:schemeClr val="bg2">
                    <a:lumMod val="25000"/>
                    <a:lumOff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разрушенных стен </a:t>
            </a:r>
            <a:r>
              <a:rPr lang="ru-RU" sz="2800" dirty="0" smtClean="0">
                <a:solidFill>
                  <a:schemeClr val="bg2">
                    <a:lumMod val="25000"/>
                    <a:lumOff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включены в облицовку фасада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3234" t="15258" r="22258"/>
          <a:stretch/>
        </p:blipFill>
        <p:spPr>
          <a:xfrm>
            <a:off x="4853354" y="693572"/>
            <a:ext cx="3564837" cy="380889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087" r="257" b="5740"/>
          <a:stretch/>
        </p:blipFill>
        <p:spPr>
          <a:xfrm>
            <a:off x="8106508" y="1956734"/>
            <a:ext cx="3339560" cy="401540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682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256" y="781062"/>
            <a:ext cx="4160513" cy="865111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ТЕРРИТОРИИ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5256" y="1899138"/>
            <a:ext cx="3706889" cy="4044461"/>
          </a:xfrm>
        </p:spPr>
        <p:txBody>
          <a:bodyPr>
            <a:normAutofit/>
          </a:bodyPr>
          <a:lstStyle/>
          <a:p>
            <a:r>
              <a:rPr lang="ru-RU" sz="1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800" dirty="0" smtClean="0">
                <a:solidFill>
                  <a:schemeClr val="bg2">
                    <a:lumMod val="25000"/>
                    <a:lumOff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Используется травяное рулонное покрытие</a:t>
            </a:r>
            <a:endParaRPr lang="en-US" sz="2800" dirty="0">
              <a:solidFill>
                <a:schemeClr val="bg2">
                  <a:lumMod val="25000"/>
                  <a:lumOff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периметру здания </a:t>
            </a:r>
          </a:p>
          <a:p>
            <a:r>
              <a:rPr lang="ru-RU" sz="2800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разбиты клумбы </a:t>
            </a:r>
          </a:p>
          <a:p>
            <a:r>
              <a:rPr lang="ru-RU" sz="2800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розами</a:t>
            </a:r>
            <a:endParaRPr lang="ru-RU" sz="2800" dirty="0">
              <a:solidFill>
                <a:schemeClr val="bg2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1952" y="635491"/>
            <a:ext cx="3745523" cy="374552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166" r="12137"/>
          <a:stretch/>
        </p:blipFill>
        <p:spPr>
          <a:xfrm>
            <a:off x="7157601" y="3059723"/>
            <a:ext cx="4364202" cy="304856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1494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034" y="635341"/>
            <a:ext cx="4076719" cy="666328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ПЛАНИРОВКА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1" t="15243" r="12340" b="6496"/>
          <a:stretch/>
        </p:blipFill>
        <p:spPr>
          <a:xfrm>
            <a:off x="5082564" y="635341"/>
            <a:ext cx="3140766" cy="4055165"/>
          </a:xfrm>
          <a:ln w="57150">
            <a:solidFill>
              <a:schemeClr val="tx1"/>
            </a:solidFill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37977" y="1859942"/>
            <a:ext cx="3706889" cy="3359681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sz="24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олл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4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Кафе</a:t>
            </a:r>
          </a:p>
          <a:p>
            <a:pPr algn="l"/>
            <a:r>
              <a:rPr lang="ru-RU" sz="24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Санузел</a:t>
            </a:r>
          </a:p>
          <a:p>
            <a:pPr algn="l"/>
            <a:r>
              <a:rPr lang="ru-RU" sz="24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Гардероб</a:t>
            </a:r>
          </a:p>
          <a:p>
            <a:pPr algn="l"/>
            <a:r>
              <a:rPr lang="ru-RU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24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Музей</a:t>
            </a:r>
          </a:p>
          <a:p>
            <a:pPr algn="l"/>
            <a:r>
              <a:rPr lang="ru-RU" sz="24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 Кабинет директора</a:t>
            </a:r>
          </a:p>
          <a:p>
            <a:pPr algn="l"/>
            <a:r>
              <a:rPr lang="ru-RU" sz="24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7. Офис для персонала</a:t>
            </a:r>
            <a:endParaRPr lang="en-US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1" t="25018" r="451" b="2210"/>
          <a:stretch/>
        </p:blipFill>
        <p:spPr>
          <a:xfrm>
            <a:off x="7864545" y="2431518"/>
            <a:ext cx="3134519" cy="405516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500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ланец">
  <a:themeElements>
    <a:clrScheme name="Сланец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Сланец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анец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TM04033929[[fn=Сланец]]</Template>
  <TotalTime>332</TotalTime>
  <Words>246</Words>
  <Application>Microsoft Office PowerPoint</Application>
  <PresentationFormat>Широкоэкранный</PresentationFormat>
  <Paragraphs>76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Calisto MT</vt:lpstr>
      <vt:lpstr>Trebuchet MS</vt:lpstr>
      <vt:lpstr>Wingdings 2</vt:lpstr>
      <vt:lpstr>Сланец</vt:lpstr>
      <vt:lpstr>Музей «Временной туннель»</vt:lpstr>
      <vt:lpstr>    ПРОБЛЕМА</vt:lpstr>
      <vt:lpstr>ИДЕЯ</vt:lpstr>
      <vt:lpstr>Презентация PowerPoint</vt:lpstr>
      <vt:lpstr>ЭСКИЗ ФАСАДА ПЕРЕД ВХОДОМ</vt:lpstr>
      <vt:lpstr>МАКЕТ МУЗЕЯ</vt:lpstr>
      <vt:lpstr>Презентация PowerPoint</vt:lpstr>
      <vt:lpstr>НА ТЕРРИТОРИИ</vt:lpstr>
      <vt:lpstr>ПЛАНИРОВКА</vt:lpstr>
      <vt:lpstr>ИНТЕРЬЕРЫ</vt:lpstr>
      <vt:lpstr>Презентация PowerPoint</vt:lpstr>
      <vt:lpstr>ЭКСПОНАТЫ </vt:lpstr>
      <vt:lpstr>РЕАЛИЗАЦИЯ ПРОЕКТА ПОЗВОЛИТ:</vt:lpstr>
      <vt:lpstr>МОИ КОНТАКТЫ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28</cp:revision>
  <dcterms:created xsi:type="dcterms:W3CDTF">2023-04-17T17:53:05Z</dcterms:created>
  <dcterms:modified xsi:type="dcterms:W3CDTF">2023-10-26T20:16:33Z</dcterms:modified>
</cp:coreProperties>
</file>