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67" r:id="rId4"/>
    <p:sldId id="261" r:id="rId5"/>
    <p:sldId id="264" r:id="rId6"/>
    <p:sldId id="263" r:id="rId7"/>
    <p:sldId id="266" r:id="rId8"/>
    <p:sldId id="26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83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65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0576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48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9806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29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03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74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87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8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75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1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95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9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5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88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3B1A-B4A8-40E4-936D-F43B2F88299A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1A5474-C146-40CE-910C-7985A72F3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0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8D6BD5-7D35-7F48-7FEB-7E592F1A5904}"/>
              </a:ext>
            </a:extLst>
          </p:cNvPr>
          <p:cNvSpPr txBox="1"/>
          <p:nvPr/>
        </p:nvSpPr>
        <p:spPr>
          <a:xfrm>
            <a:off x="902257" y="2602389"/>
            <a:ext cx="7905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проектной работы: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«Пространственно-территориальное развитие»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A6CC7A-3432-DB1B-7D8A-5274956BFCD2}"/>
              </a:ext>
            </a:extLst>
          </p:cNvPr>
          <p:cNvSpPr txBox="1"/>
          <p:nvPr/>
        </p:nvSpPr>
        <p:spPr>
          <a:xfrm>
            <a:off x="1197300" y="1322497"/>
            <a:ext cx="7307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  Новороссийск»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E8D70C5-4878-6CE9-4387-7F13EA5E6447}"/>
              </a:ext>
            </a:extLst>
          </p:cNvPr>
          <p:cNvSpPr txBox="1"/>
          <p:nvPr/>
        </p:nvSpPr>
        <p:spPr>
          <a:xfrm>
            <a:off x="5409098" y="5284712"/>
            <a:ext cx="3339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pPr algn="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№23</a:t>
            </a:r>
          </a:p>
          <a:p>
            <a:pPr algn="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Тищенко Александра Александровна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ABB3F5-404D-7B25-5AA2-FC6801DB0092}"/>
              </a:ext>
            </a:extLst>
          </p:cNvPr>
          <p:cNvSpPr txBox="1"/>
          <p:nvPr/>
        </p:nvSpPr>
        <p:spPr>
          <a:xfrm>
            <a:off x="443071" y="0"/>
            <a:ext cx="8360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производят из вторсырья»</a:t>
            </a:r>
          </a:p>
          <a:p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C4E522-87F6-F666-1F00-6C70FF947A82}"/>
              </a:ext>
            </a:extLst>
          </p:cNvPr>
          <p:cNvSpPr txBox="1"/>
          <p:nvPr/>
        </p:nvSpPr>
        <p:spPr>
          <a:xfrm>
            <a:off x="1094282" y="1113708"/>
            <a:ext cx="8049718" cy="539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загрязнения города мусором на сегодняшний день очень актуальна и останется еще долгое время, пока люди не найдут совершенно новые способы утилизации всех отходов. Если рассматривать проблему глобально, то мы, граждане можем и должны сохранить природу и окружающий нас мир чистым: не мусорить на улицах нашего города, района, в общественных местах, выбрасывать мусор только в положенных местах, находить способы дальнейшего использования отходов вторсырья и их переработки.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внимания человечества к проблеме загрязнения города  и рационального использования природных ресурсов Новороссийска через просветительскую работу среди детей и взрослых. И вот тогда, совместными усилиями мы внесем вклад в общее дело по сохранению окружающего нас мира и природы нашего города.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Проект актуален тем, что привлекает внимание к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жизненно важной проблеме - повторного использования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ытовых отходов или «Что можно произвести из вторсырья».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И воплощает в жизнь первый этап на пути решения этой проблемы: сортировка отходов и его сбыт.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7A722B-D609-D6F2-3CB3-BB3CC100D28A}"/>
              </a:ext>
            </a:extLst>
          </p:cNvPr>
          <p:cNvSpPr txBox="1"/>
          <p:nvPr/>
        </p:nvSpPr>
        <p:spPr>
          <a:xfrm>
            <a:off x="1513650" y="651608"/>
            <a:ext cx="711039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стенда «Что производят из вторсырья»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обучить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 города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постепенному переходу к раздельному сбору мусора и его вторичной переработки.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рациональное использование природных ресурсов;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сортировать мусор – подлежащий повторной переработке в качестве вторсырья: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умага (картон)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еталл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текло,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езина,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екстиль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ищевые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отходы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ластик.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моего проекта стал вопрос о создании стенда 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БумБатл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всеросийская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акция по сбору макулатуры  для дальнейшей переработки, «Добрые крышечки» пластик - это не мусор, а ценное сырье.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сбережения по средствам стенда.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природных ресурсов 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повторном использовании вторсырья.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1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EE70-F778-6BCF-2DCE-2C64F16F597E}"/>
              </a:ext>
            </a:extLst>
          </p:cNvPr>
          <p:cNvSpPr txBox="1"/>
          <p:nvPr/>
        </p:nvSpPr>
        <p:spPr>
          <a:xfrm>
            <a:off x="1308296" y="948690"/>
            <a:ext cx="72261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Сортировка и переработка это самый экологичный вариант обращения с мусором, при котором не увеличивается его объем и снижается расход первичных природных ресурсов. Перерабатывать мусор выгодно на вторичное сырьё: бумагу, стекло, пластик, алюминий, цветные металлы – всегда есть спрос.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экологически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и рациональный вариант обращения с отходами, при котором не увеличивается их объём, а, наоборот, уменьшается. Для переработки отходов строят мусороперерабатывающие заводы. В целом переработка мусора не составляет проблемы, и это достаточно выгодное дело. Так, из макулатуры получают новую бумагу, из автомобильных шин – крошку, которая незаменима в составе покрытий для спортивных площадок, пластик прессуют и делают скамейки и тазики и многое другое.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Каждый житель нашего города может что-то сделать, чтобы помочь нашей планете. Не обязательно делать всё и сразу, можно начать с малого. Даже самое маленькое действие каждого жителя очень важно.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из старого, сохрани полезные ископаемые для наших потомков!»</a:t>
            </a:r>
          </a:p>
        </p:txBody>
      </p:sp>
    </p:spTree>
    <p:extLst>
      <p:ext uri="{BB962C8B-B14F-4D97-AF65-F5344CB8AC3E}">
        <p14:creationId xmlns="" xmlns:p14="http://schemas.microsoft.com/office/powerpoint/2010/main" val="42687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AE7385-BB1A-2329-33FF-72A48BD1FBFF}"/>
              </a:ext>
            </a:extLst>
          </p:cNvPr>
          <p:cNvSpPr txBox="1"/>
          <p:nvPr/>
        </p:nvSpPr>
        <p:spPr>
          <a:xfrm>
            <a:off x="1572016" y="493913"/>
            <a:ext cx="66918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выполнения стенда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64374E-13D1-D194-5545-BE3A45C0DD11}"/>
              </a:ext>
            </a:extLst>
          </p:cNvPr>
          <p:cNvSpPr txBox="1"/>
          <p:nvPr/>
        </p:nvSpPr>
        <p:spPr>
          <a:xfrm>
            <a:off x="1903956" y="1394742"/>
            <a:ext cx="56680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в 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резентации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 PowerPoint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образец стенда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масштаба и размера стенда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вторсырья для крепления на стенд (пластик, стекло, бумага, металл, текстиль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en-US" b="0" i="0" dirty="0">
                <a:solidFill>
                  <a:srgbClr val="333333"/>
                </a:solidFill>
                <a:effectLst/>
                <a:latin typeface="YS Text"/>
              </a:rPr>
              <a:t>QR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код для информирования жителей города Новороссийска мест сдачи вторсырья для повторной переработки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рекламно-производственной мастерской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стенда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оформление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0FE46F-F0D6-786E-7C89-2A3B1C02F626}"/>
              </a:ext>
            </a:extLst>
          </p:cNvPr>
          <p:cNvSpPr txBox="1"/>
          <p:nvPr/>
        </p:nvSpPr>
        <p:spPr>
          <a:xfrm>
            <a:off x="3731722" y="355774"/>
            <a:ext cx="1448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E36557C-66E9-1A9E-81D3-2252D2C4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4" y="870462"/>
            <a:ext cx="8597153" cy="5198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31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91B366-B53D-C109-247C-83E3A6EA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6" t="8628" r="10392" b="9150"/>
          <a:stretch/>
        </p:blipFill>
        <p:spPr>
          <a:xfrm rot="10800000">
            <a:off x="270927" y="286870"/>
            <a:ext cx="8602145" cy="6284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85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нкурс Мой город - Новороссийск\20230929_14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4564" y="3560561"/>
            <a:ext cx="4023360" cy="3017520"/>
          </a:xfrm>
          <a:prstGeom prst="rect">
            <a:avLst/>
          </a:prstGeom>
          <a:noFill/>
        </p:spPr>
      </p:pic>
      <p:pic>
        <p:nvPicPr>
          <p:cNvPr id="3075" name="Picture 3" descr="F:\конкурс Мой город - Новороссийск\20230929_14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92027" y="3958978"/>
            <a:ext cx="3044268" cy="2283201"/>
          </a:xfrm>
          <a:prstGeom prst="rect">
            <a:avLst/>
          </a:prstGeom>
          <a:noFill/>
        </p:spPr>
      </p:pic>
      <p:pic>
        <p:nvPicPr>
          <p:cNvPr id="3076" name="Picture 4" descr="F:\конкурс Мой город - Новороссийск\20230929_140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35773" y="354563"/>
            <a:ext cx="4254759" cy="3191069"/>
          </a:xfrm>
          <a:prstGeom prst="rect">
            <a:avLst/>
          </a:prstGeom>
          <a:noFill/>
        </p:spPr>
      </p:pic>
      <p:pic>
        <p:nvPicPr>
          <p:cNvPr id="7" name="Picture 2" descr="F:\конкурс Мой город - Новороссийск\20230929_140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27788" y="307909"/>
            <a:ext cx="3060441" cy="2295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Мой город - Новороссийск\20230929_14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642" y="618423"/>
            <a:ext cx="7741920" cy="580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06933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</TotalTime>
  <Words>551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aleksandpa2013@yandex.ru</dc:creator>
  <cp:lastModifiedBy>Ирина Макушева</cp:lastModifiedBy>
  <cp:revision>12</cp:revision>
  <dcterms:created xsi:type="dcterms:W3CDTF">2023-09-27T19:14:53Z</dcterms:created>
  <dcterms:modified xsi:type="dcterms:W3CDTF">2023-09-29T11:46:16Z</dcterms:modified>
</cp:coreProperties>
</file>