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D72A91-3AE2-4700-961B-497BE4805ED0}" v="459" dt="2023-10-29T22:08:00.3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8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52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94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4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8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8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05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19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11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60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9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1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C88933B-CFB2-4662-9CA9-2C1E08385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909EEE1-52DB-4A86-AFCE-CCE904184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2"/>
            <a:ext cx="12192000" cy="6857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05869" y="1994264"/>
            <a:ext cx="6935872" cy="3922755"/>
          </a:xfrm>
        </p:spPr>
        <p:txBody>
          <a:bodyPr>
            <a:normAutofit/>
          </a:bodyPr>
          <a:lstStyle/>
          <a:p>
            <a:pPr algn="r"/>
            <a:r>
              <a:rPr lang="ru-RU" sz="6000" dirty="0">
                <a:ea typeface="+mj-lt"/>
                <a:cs typeface="+mj-lt"/>
              </a:rPr>
              <a:t>Мой Новороссийск - 2030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83790" y="1050878"/>
            <a:ext cx="6157951" cy="94338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>
              <a:lnSpc>
                <a:spcPct val="110000"/>
              </a:lnSpc>
            </a:pPr>
            <a:r>
              <a:rPr lang="ru-RU" sz="1500" dirty="0">
                <a:ea typeface="Calibri"/>
                <a:cs typeface="Calibri"/>
              </a:rPr>
              <a:t>Выполняла студентка группы К-2</a:t>
            </a:r>
            <a:endParaRPr lang="ru-RU" sz="1500" dirty="0"/>
          </a:p>
          <a:p>
            <a:pPr algn="r">
              <a:lnSpc>
                <a:spcPct val="110000"/>
              </a:lnSpc>
            </a:pPr>
            <a:r>
              <a:rPr lang="ru-RU" sz="1500" dirty="0">
                <a:ea typeface="Calibri"/>
                <a:cs typeface="Calibri"/>
              </a:rPr>
              <a:t>Павлик Екатерина</a:t>
            </a:r>
          </a:p>
          <a:p>
            <a:pPr algn="r">
              <a:lnSpc>
                <a:spcPct val="110000"/>
              </a:lnSpc>
            </a:pPr>
            <a:r>
              <a:rPr lang="ru-RU" sz="1500" dirty="0">
                <a:ea typeface="Calibri"/>
                <a:cs typeface="Calibri"/>
              </a:rPr>
              <a:t>Преподаватель: Чумакова Мария Александровна</a:t>
            </a:r>
            <a:endParaRPr lang="ru-RU" sz="1500" dirty="0"/>
          </a:p>
          <a:p>
            <a:pPr algn="r">
              <a:lnSpc>
                <a:spcPct val="110000"/>
              </a:lnSpc>
            </a:pPr>
            <a:endParaRPr lang="ru-RU" sz="1500">
              <a:ea typeface="Calibri"/>
              <a:cs typeface="Calibri"/>
            </a:endParaRPr>
          </a:p>
        </p:txBody>
      </p:sp>
      <p:pic>
        <p:nvPicPr>
          <p:cNvPr id="4" name="Рисунок 3" descr="Изображение выглядит как Аэрофотосъемка, на открытом воздухе, вода, С высоты птичьего полета&#10;&#10;Автоматически созданное описание">
            <a:extLst>
              <a:ext uri="{FF2B5EF4-FFF2-40B4-BE49-F238E27FC236}">
                <a16:creationId xmlns:a16="http://schemas.microsoft.com/office/drawing/2014/main" id="{79573483-4DDB-00FA-BDD7-96EE7D724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2" r="14922"/>
          <a:stretch/>
        </p:blipFill>
        <p:spPr>
          <a:xfrm>
            <a:off x="-2573" y="10"/>
            <a:ext cx="4811317" cy="6857988"/>
          </a:xfrm>
          <a:custGeom>
            <a:avLst/>
            <a:gdLst/>
            <a:ahLst/>
            <a:cxnLst/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26FE4BA-3BD1-4AB3-A3EB-39FF16D96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BD85EF3-E980-4EF9-BF91-C0540D302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2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EF3EC4F-5125-42E3-8EB0-821F06BDF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45C6712-0180-4204-86CE-BE5A0709B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865974"/>
            <a:ext cx="5081517" cy="1026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BCB92D0-3ABB-41C3-96F9-EBC87FFB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1132764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8C98AD-415A-417E-ADBD-580E8C30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4052048"/>
            <a:ext cx="2163482" cy="280595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C2EA01E-FFFF-4F97-A16B-095A91E6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110484" y="5356746"/>
            <a:ext cx="5081515" cy="152490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BA41B-A6FD-6E76-FCC0-46BCB9FF9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03997"/>
            <a:ext cx="9144000" cy="9929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Поход в Гайдук</a:t>
            </a:r>
          </a:p>
        </p:txBody>
      </p:sp>
      <p:pic>
        <p:nvPicPr>
          <p:cNvPr id="3" name="Рисунок 2" descr="Изображение выглядит как одежда, на открытом воздухе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id="{197DD656-3E05-F625-2F52-9C6007F62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1" r="22439" b="1"/>
          <a:stretch/>
        </p:blipFill>
        <p:spPr>
          <a:xfrm>
            <a:off x="-8434" y="-3"/>
            <a:ext cx="6121303" cy="4857270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1BF4E1B-1657-4F53-8D24-74F1C5AD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1501254"/>
            <a:ext cx="589522" cy="53803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 descr="Изображение выглядит как на открытом воздухе, одежда, человек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223EDBB-41DF-6EEE-F646-B6AE42E998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133" r="24313" b="1"/>
          <a:stretch/>
        </p:blipFill>
        <p:spPr>
          <a:xfrm>
            <a:off x="6096000" y="-3"/>
            <a:ext cx="6104434" cy="48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85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на открытом воздухе, небо, корабль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C03E9842-A3D4-6BF4-E88D-A9A09F325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69" r="23799" b="-1"/>
          <a:stretch/>
        </p:blipFill>
        <p:spPr>
          <a:xfrm>
            <a:off x="6938682" y="10"/>
            <a:ext cx="5253320" cy="685799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D66BD7-BF22-367F-9D6A-BBAF8FAC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Подведем итоги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DB6B98BD-0045-459E-4F20-B5B2F1F3B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2" y="2206255"/>
            <a:ext cx="5487146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 err="1"/>
              <a:t>Мы</a:t>
            </a:r>
            <a:r>
              <a:rPr lang="en-US" sz="1800" dirty="0"/>
              <a:t> </a:t>
            </a:r>
            <a:r>
              <a:rPr lang="en-US" sz="1800" dirty="0" err="1"/>
              <a:t>побывали</a:t>
            </a:r>
            <a:r>
              <a:rPr lang="en-US" sz="1800" dirty="0"/>
              <a:t> в </a:t>
            </a:r>
            <a:r>
              <a:rPr lang="en-US" sz="1800" dirty="0" err="1"/>
              <a:t>самых</a:t>
            </a:r>
            <a:r>
              <a:rPr lang="en-US" sz="1800" dirty="0"/>
              <a:t> </a:t>
            </a:r>
            <a:r>
              <a:rPr lang="en-US" sz="1800" dirty="0" err="1"/>
              <a:t>прекрасных</a:t>
            </a:r>
            <a:r>
              <a:rPr lang="en-US" sz="1800" dirty="0"/>
              <a:t> </a:t>
            </a:r>
            <a:r>
              <a:rPr lang="en-US" sz="1800" dirty="0" err="1"/>
              <a:t>местах</a:t>
            </a:r>
            <a:r>
              <a:rPr lang="en-US" sz="1800" dirty="0"/>
              <a:t> </a:t>
            </a:r>
            <a:r>
              <a:rPr lang="en-US" sz="1800" dirty="0" err="1"/>
              <a:t>нашего</a:t>
            </a:r>
            <a:r>
              <a:rPr lang="en-US" sz="1800" dirty="0"/>
              <a:t> </a:t>
            </a:r>
            <a:r>
              <a:rPr lang="en-US" sz="1800" dirty="0" err="1"/>
              <a:t>замечательного</a:t>
            </a:r>
            <a:r>
              <a:rPr lang="en-US" sz="1800" dirty="0"/>
              <a:t> </a:t>
            </a:r>
            <a:r>
              <a:rPr lang="en-US" sz="1800" dirty="0" err="1"/>
              <a:t>города</a:t>
            </a:r>
            <a:r>
              <a:rPr lang="en-US" sz="1800" dirty="0"/>
              <a:t>, </a:t>
            </a:r>
            <a:r>
              <a:rPr lang="en-US" sz="1800" dirty="0" err="1"/>
              <a:t>участвовали</a:t>
            </a:r>
            <a:r>
              <a:rPr lang="en-US" sz="1800" dirty="0"/>
              <a:t> в </a:t>
            </a:r>
            <a:r>
              <a:rPr lang="en-US" sz="1800" dirty="0" err="1"/>
              <a:t>различных</a:t>
            </a:r>
            <a:r>
              <a:rPr lang="en-US" sz="1800" dirty="0"/>
              <a:t> </a:t>
            </a:r>
            <a:r>
              <a:rPr lang="en-US" sz="1800" dirty="0" err="1"/>
              <a:t>мероприятий</a:t>
            </a:r>
            <a:r>
              <a:rPr lang="en-US" sz="1800" dirty="0"/>
              <a:t>. В </a:t>
            </a:r>
            <a:r>
              <a:rPr lang="en-US" sz="1800" dirty="0" err="1"/>
              <a:t>заключение</a:t>
            </a:r>
            <a:r>
              <a:rPr lang="en-US" sz="1800" dirty="0"/>
              <a:t>, </a:t>
            </a:r>
            <a:r>
              <a:rPr lang="en-US" sz="1800" dirty="0" err="1"/>
              <a:t>Новороссийск</a:t>
            </a:r>
            <a:r>
              <a:rPr lang="en-US" sz="1800" dirty="0"/>
              <a:t> – </a:t>
            </a:r>
            <a:r>
              <a:rPr lang="en-US" sz="1800" dirty="0" err="1"/>
              <a:t>это</a:t>
            </a:r>
            <a:r>
              <a:rPr lang="en-US" sz="1800" dirty="0"/>
              <a:t> </a:t>
            </a:r>
            <a:r>
              <a:rPr lang="en-US" sz="1800" dirty="0" err="1"/>
              <a:t>город</a:t>
            </a:r>
            <a:r>
              <a:rPr lang="en-US" sz="1800" dirty="0"/>
              <a:t> с </a:t>
            </a:r>
            <a:r>
              <a:rPr lang="en-US" sz="1800" dirty="0" err="1"/>
              <a:t>множеством</a:t>
            </a:r>
            <a:r>
              <a:rPr lang="en-US" sz="1800" dirty="0"/>
              <a:t> </a:t>
            </a:r>
            <a:r>
              <a:rPr lang="en-US" sz="1800" dirty="0" err="1"/>
              <a:t>возможностей</a:t>
            </a:r>
            <a:r>
              <a:rPr lang="en-US" sz="1800" dirty="0"/>
              <a:t> и </a:t>
            </a:r>
            <a:r>
              <a:rPr lang="en-US" sz="1800" dirty="0" err="1"/>
              <a:t>потенциалом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развития</a:t>
            </a:r>
            <a:r>
              <a:rPr lang="en-US" sz="1800" dirty="0"/>
              <a:t>. </a:t>
            </a:r>
            <a:r>
              <a:rPr lang="en-US" sz="1800" dirty="0" err="1"/>
              <a:t>Со</a:t>
            </a:r>
            <a:r>
              <a:rPr lang="en-US" sz="1800" dirty="0"/>
              <a:t> </a:t>
            </a:r>
            <a:r>
              <a:rPr lang="en-US" sz="1800" dirty="0" err="1"/>
              <a:t>своим</a:t>
            </a:r>
            <a:r>
              <a:rPr lang="en-US" sz="1800" dirty="0"/>
              <a:t> </a:t>
            </a:r>
            <a:r>
              <a:rPr lang="en-US" sz="1800" dirty="0" err="1"/>
              <a:t>великолепным</a:t>
            </a:r>
            <a:r>
              <a:rPr lang="en-US" sz="1800" dirty="0"/>
              <a:t> </a:t>
            </a:r>
            <a:r>
              <a:rPr lang="en-US" sz="1800" dirty="0" err="1"/>
              <a:t>географическим</a:t>
            </a:r>
            <a:r>
              <a:rPr lang="en-US" sz="1800" dirty="0"/>
              <a:t> </a:t>
            </a:r>
            <a:r>
              <a:rPr lang="en-US" sz="1800" dirty="0" err="1"/>
              <a:t>положением</a:t>
            </a:r>
            <a:r>
              <a:rPr lang="en-US" sz="1800" dirty="0"/>
              <a:t>, </a:t>
            </a:r>
            <a:r>
              <a:rPr lang="en-US" sz="1800" dirty="0" err="1"/>
              <a:t>разнообразием</a:t>
            </a:r>
            <a:r>
              <a:rPr lang="en-US" sz="1800" dirty="0"/>
              <a:t> </a:t>
            </a:r>
            <a:r>
              <a:rPr lang="en-US" sz="1800" dirty="0" err="1"/>
              <a:t>инфраструктуры</a:t>
            </a:r>
            <a:r>
              <a:rPr lang="en-US" sz="1800" dirty="0"/>
              <a:t> и </a:t>
            </a:r>
            <a:r>
              <a:rPr lang="en-US" sz="1800" dirty="0" err="1"/>
              <a:t>перспективами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экономического</a:t>
            </a:r>
            <a:r>
              <a:rPr lang="en-US" sz="1800" dirty="0"/>
              <a:t> </a:t>
            </a:r>
            <a:r>
              <a:rPr lang="en-US" sz="1800" dirty="0" err="1"/>
              <a:t>роста</a:t>
            </a:r>
            <a:r>
              <a:rPr lang="en-US" sz="1800" dirty="0"/>
              <a:t>, </a:t>
            </a:r>
            <a:r>
              <a:rPr lang="en-US" sz="1800" dirty="0" err="1"/>
              <a:t>он</a:t>
            </a:r>
            <a:r>
              <a:rPr lang="en-US" sz="1800" dirty="0"/>
              <a:t> </a:t>
            </a:r>
            <a:r>
              <a:rPr lang="en-US" sz="1800" dirty="0" err="1"/>
              <a:t>привлекает</a:t>
            </a:r>
            <a:r>
              <a:rPr lang="en-US" sz="1800" dirty="0"/>
              <a:t> </a:t>
            </a:r>
            <a:r>
              <a:rPr lang="en-US" sz="1800" dirty="0" err="1"/>
              <a:t>внимание</a:t>
            </a:r>
            <a:r>
              <a:rPr lang="en-US" sz="1800" dirty="0"/>
              <a:t> </a:t>
            </a:r>
            <a:r>
              <a:rPr lang="en-US" sz="1800" dirty="0" err="1"/>
              <a:t>не</a:t>
            </a:r>
            <a:r>
              <a:rPr lang="en-US" sz="1800" dirty="0"/>
              <a:t> </a:t>
            </a:r>
            <a:r>
              <a:rPr lang="en-US" sz="1800" dirty="0" err="1"/>
              <a:t>только</a:t>
            </a:r>
            <a:r>
              <a:rPr lang="en-US" sz="1800" dirty="0"/>
              <a:t> </a:t>
            </a:r>
            <a:r>
              <a:rPr lang="en-US" sz="1800" dirty="0" err="1"/>
              <a:t>местных</a:t>
            </a:r>
            <a:r>
              <a:rPr lang="en-US" sz="1800" dirty="0"/>
              <a:t> </a:t>
            </a:r>
            <a:r>
              <a:rPr lang="en-US" sz="1800" dirty="0" err="1"/>
              <a:t>жителей</a:t>
            </a:r>
            <a:r>
              <a:rPr lang="en-US" sz="1800" dirty="0"/>
              <a:t>, </a:t>
            </a:r>
            <a:r>
              <a:rPr lang="en-US" sz="1800" dirty="0" err="1"/>
              <a:t>но</a:t>
            </a:r>
            <a:r>
              <a:rPr lang="en-US" sz="1800" dirty="0"/>
              <a:t> и </a:t>
            </a:r>
            <a:r>
              <a:rPr lang="en-US" sz="1800" dirty="0" err="1"/>
              <a:t>туристов</a:t>
            </a:r>
            <a:r>
              <a:rPr lang="en-US" sz="1800" dirty="0"/>
              <a:t> и </a:t>
            </a:r>
            <a:r>
              <a:rPr lang="en-US" sz="1800" dirty="0" err="1"/>
              <a:t>инвесторов</a:t>
            </a:r>
            <a:r>
              <a:rPr lang="en-US" sz="1800" dirty="0"/>
              <a:t>. </a:t>
            </a:r>
            <a:r>
              <a:rPr lang="en-US" sz="1800" dirty="0" err="1"/>
              <a:t>Однако</a:t>
            </a:r>
            <a:r>
              <a:rPr lang="en-US" sz="1800" dirty="0"/>
              <a:t>,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полной</a:t>
            </a:r>
            <a:r>
              <a:rPr lang="en-US" sz="1800" dirty="0"/>
              <a:t> </a:t>
            </a:r>
            <a:r>
              <a:rPr lang="en-US" sz="1800" dirty="0" err="1"/>
              <a:t>реализации</a:t>
            </a:r>
            <a:r>
              <a:rPr lang="en-US" sz="1800" dirty="0"/>
              <a:t> </a:t>
            </a:r>
            <a:r>
              <a:rPr lang="en-US" sz="1800" dirty="0" err="1"/>
              <a:t>своего</a:t>
            </a:r>
            <a:r>
              <a:rPr lang="en-US" sz="1800" dirty="0"/>
              <a:t> </a:t>
            </a:r>
            <a:r>
              <a:rPr lang="en-US" sz="1800" dirty="0" err="1"/>
              <a:t>потенциала</a:t>
            </a:r>
            <a:r>
              <a:rPr lang="en-US" sz="1800" dirty="0"/>
              <a:t>, </a:t>
            </a:r>
            <a:r>
              <a:rPr lang="en-US" sz="1800" dirty="0" err="1"/>
              <a:t>городу</a:t>
            </a:r>
            <a:r>
              <a:rPr lang="en-US" sz="1800" dirty="0"/>
              <a:t> </a:t>
            </a:r>
            <a:r>
              <a:rPr lang="en-US" sz="1800" dirty="0" err="1"/>
              <a:t>требуется</a:t>
            </a:r>
            <a:r>
              <a:rPr lang="en-US" sz="1800" dirty="0"/>
              <a:t> </a:t>
            </a:r>
            <a:r>
              <a:rPr lang="en-US" sz="1800" dirty="0" err="1"/>
              <a:t>уделить</a:t>
            </a:r>
            <a:r>
              <a:rPr lang="en-US" sz="1800" dirty="0"/>
              <a:t> </a:t>
            </a:r>
            <a:r>
              <a:rPr lang="en-US" sz="1800" dirty="0" err="1"/>
              <a:t>внимание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разрешение</a:t>
            </a:r>
            <a:r>
              <a:rPr lang="en-US" sz="1800" dirty="0"/>
              <a:t> </a:t>
            </a:r>
            <a:r>
              <a:rPr lang="en-US" sz="1800" dirty="0" err="1"/>
              <a:t>проблем</a:t>
            </a:r>
            <a:r>
              <a:rPr lang="en-US" sz="1800" dirty="0"/>
              <a:t>, </a:t>
            </a:r>
            <a:r>
              <a:rPr lang="en-US" sz="1800" dirty="0" err="1"/>
              <a:t>таких</a:t>
            </a:r>
            <a:r>
              <a:rPr lang="en-US" sz="1800" dirty="0"/>
              <a:t> </a:t>
            </a:r>
            <a:r>
              <a:rPr lang="en-US" sz="1800" dirty="0" err="1"/>
              <a:t>как</a:t>
            </a:r>
            <a:r>
              <a:rPr lang="en-US" sz="1800" dirty="0"/>
              <a:t> </a:t>
            </a:r>
            <a:r>
              <a:rPr lang="en-US" sz="1800" dirty="0" err="1"/>
              <a:t>экологическая</a:t>
            </a:r>
            <a:r>
              <a:rPr lang="en-US" sz="1800" dirty="0"/>
              <a:t> </a:t>
            </a:r>
            <a:r>
              <a:rPr lang="en-US" sz="1800" dirty="0" err="1"/>
              <a:t>обстановка</a:t>
            </a:r>
            <a:r>
              <a:rPr lang="en-US" sz="1800" dirty="0"/>
              <a:t> и </a:t>
            </a:r>
            <a:r>
              <a:rPr lang="en-US" sz="1800" dirty="0" err="1"/>
              <a:t>транспортная</a:t>
            </a:r>
            <a:r>
              <a:rPr lang="en-US" sz="1800" dirty="0"/>
              <a:t> </a:t>
            </a:r>
            <a:r>
              <a:rPr lang="en-US" sz="1800" dirty="0" err="1"/>
              <a:t>инфраструктура</a:t>
            </a:r>
            <a:r>
              <a:rPr lang="en-US" sz="1800" dirty="0"/>
              <a:t>, </a:t>
            </a:r>
            <a:r>
              <a:rPr lang="en-US" sz="1800" dirty="0" err="1"/>
              <a:t>чтобы</a:t>
            </a:r>
            <a:r>
              <a:rPr lang="en-US" sz="1800" dirty="0"/>
              <a:t> </a:t>
            </a:r>
            <a:r>
              <a:rPr lang="en-US" sz="1800" dirty="0" err="1"/>
              <a:t>стать</a:t>
            </a:r>
            <a:r>
              <a:rPr lang="en-US" sz="1800" dirty="0"/>
              <a:t> </a:t>
            </a:r>
            <a:r>
              <a:rPr lang="en-US" sz="1800" dirty="0" err="1"/>
              <a:t>еще</a:t>
            </a:r>
            <a:r>
              <a:rPr lang="en-US" sz="1800" dirty="0"/>
              <a:t> </a:t>
            </a:r>
            <a:r>
              <a:rPr lang="en-US" sz="1800" dirty="0" err="1"/>
              <a:t>более</a:t>
            </a:r>
            <a:r>
              <a:rPr lang="en-US" sz="1800" dirty="0"/>
              <a:t> </a:t>
            </a:r>
            <a:r>
              <a:rPr lang="en-US" sz="1800" dirty="0" err="1"/>
              <a:t>привлекательным</a:t>
            </a:r>
            <a:r>
              <a:rPr lang="en-US" sz="1800" dirty="0"/>
              <a:t> </a:t>
            </a:r>
            <a:r>
              <a:rPr lang="en-US" sz="1800" dirty="0" err="1"/>
              <a:t>местом</a:t>
            </a:r>
            <a:r>
              <a:rPr lang="en-US" sz="1800" dirty="0"/>
              <a:t> </a:t>
            </a:r>
            <a:r>
              <a:rPr lang="en-US" sz="1800" dirty="0" err="1"/>
              <a:t>для</a:t>
            </a:r>
            <a:r>
              <a:rPr lang="en-US" sz="1800" dirty="0"/>
              <a:t> </a:t>
            </a:r>
            <a:r>
              <a:rPr lang="en-US" sz="1800" dirty="0" err="1"/>
              <a:t>жизни</a:t>
            </a:r>
            <a:r>
              <a:rPr lang="en-US" sz="1800" dirty="0"/>
              <a:t> и </a:t>
            </a:r>
            <a:r>
              <a:rPr lang="en-US" sz="1800" dirty="0" err="1"/>
              <a:t>работы</a:t>
            </a:r>
            <a:r>
              <a:rPr lang="en-US" sz="1800" dirty="0"/>
              <a:t>.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00585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7" name="Rectangle 21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восход солнца, облако, пейзаж, заход солнца&#10;&#10;Автоматически созданное описание">
            <a:extLst>
              <a:ext uri="{FF2B5EF4-FFF2-40B4-BE49-F238E27FC236}">
                <a16:creationId xmlns:a16="http://schemas.microsoft.com/office/drawing/2014/main" id="{541BB37B-D9BF-2E8C-50F5-817BE899B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2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38" name="Rectangle 23">
            <a:extLst>
              <a:ext uri="{FF2B5EF4-FFF2-40B4-BE49-F238E27FC236}">
                <a16:creationId xmlns:a16="http://schemas.microsoft.com/office/drawing/2014/main" id="{D8BE8C52-9C3E-4691-A186-7582BDF4B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" y="696037"/>
            <a:ext cx="12188952" cy="5172500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71000">
                <a:srgbClr val="000000">
                  <a:alpha val="2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81826-E5AF-DF83-C309-014914C5C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6669" y="1320053"/>
            <a:ext cx="9827559" cy="26119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Спасибо </a:t>
            </a:r>
            <a:r>
              <a:rPr lang="en-US" sz="6000" i="1" kern="1200" cap="all" baseline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за</a:t>
            </a:r>
            <a:r>
              <a:rPr lang="en-US" sz="60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i="1" kern="1200" cap="all" baseline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внимание</a:t>
            </a:r>
            <a:r>
              <a:rPr lang="en-US" sz="6000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5046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" name="Straight Connector 5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5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6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6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6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6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6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5" name="Rectangle 71">
            <a:extLst>
              <a:ext uri="{FF2B5EF4-FFF2-40B4-BE49-F238E27FC236}">
                <a16:creationId xmlns:a16="http://schemas.microsoft.com/office/drawing/2014/main" id="{8B2BAECB-35E2-4DD9-8B8C-22D215DD0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Объект 4" descr="Изображение выглядит как на открытом воздухе, трава, гора, небо&#10;&#10;Автоматически созданное описание">
            <a:extLst>
              <a:ext uri="{FF2B5EF4-FFF2-40B4-BE49-F238E27FC236}">
                <a16:creationId xmlns:a16="http://schemas.microsoft.com/office/drawing/2014/main" id="{2334BC6E-A409-8433-0C46-DD1D4185ED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052" r="25497"/>
          <a:stretch/>
        </p:blipFill>
        <p:spPr>
          <a:xfrm>
            <a:off x="6423212" y="-11195"/>
            <a:ext cx="5768790" cy="6880400"/>
          </a:xfrm>
          <a:custGeom>
            <a:avLst/>
            <a:gdLst/>
            <a:ahLst/>
            <a:cxnLst/>
            <a:rect l="l" t="t" r="r" b="b"/>
            <a:pathLst>
              <a:path w="5253320" h="6858000">
                <a:moveTo>
                  <a:pt x="722088" y="0"/>
                </a:moveTo>
                <a:lnTo>
                  <a:pt x="5253320" y="0"/>
                </a:lnTo>
                <a:lnTo>
                  <a:pt x="525332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31C42-8C02-5C03-58F2-9552C5D0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Наш город</a:t>
            </a:r>
          </a:p>
        </p:txBody>
      </p:sp>
      <p:cxnSp>
        <p:nvCxnSpPr>
          <p:cNvPr id="96" name="Straight Connector 73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5528235" y="0"/>
            <a:ext cx="6663765" cy="99209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1A5CF606-7D95-95D1-284B-B4C1318182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2" y="2206255"/>
            <a:ext cx="5487146" cy="41183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/>
              <a:t>Новороссийск</a:t>
            </a:r>
            <a:r>
              <a:rPr lang="en-US" sz="2400" dirty="0"/>
              <a:t> – </a:t>
            </a:r>
            <a:r>
              <a:rPr lang="en-US" sz="2400" err="1"/>
              <a:t>портовый</a:t>
            </a:r>
            <a:r>
              <a:rPr lang="en-US" sz="2400" dirty="0"/>
              <a:t> </a:t>
            </a:r>
            <a:r>
              <a:rPr lang="en-US" sz="2400" err="1"/>
              <a:t>город</a:t>
            </a:r>
            <a:r>
              <a:rPr lang="en-US" sz="2400" dirty="0"/>
              <a:t>, </a:t>
            </a:r>
            <a:r>
              <a:rPr lang="en-US" sz="2400" err="1"/>
              <a:t>который</a:t>
            </a:r>
            <a:r>
              <a:rPr lang="en-US" sz="2400" dirty="0"/>
              <a:t> </a:t>
            </a:r>
            <a:r>
              <a:rPr lang="en-US" sz="2400" err="1"/>
              <a:t>обладает</a:t>
            </a:r>
            <a:r>
              <a:rPr lang="en-US" sz="2400" dirty="0"/>
              <a:t> </a:t>
            </a:r>
            <a:r>
              <a:rPr lang="en-US" sz="2400" err="1"/>
              <a:t>богатой</a:t>
            </a:r>
            <a:r>
              <a:rPr lang="en-US" sz="2400" dirty="0"/>
              <a:t> </a:t>
            </a:r>
            <a:r>
              <a:rPr lang="en-US" sz="2400" err="1"/>
              <a:t>историей</a:t>
            </a:r>
            <a:r>
              <a:rPr lang="en-US" sz="2400" dirty="0"/>
              <a:t> и </a:t>
            </a:r>
            <a:r>
              <a:rPr lang="en-US" sz="2400" err="1"/>
              <a:t>уникальным</a:t>
            </a:r>
            <a:r>
              <a:rPr lang="en-US" sz="2400" dirty="0"/>
              <a:t> </a:t>
            </a:r>
            <a:r>
              <a:rPr lang="en-US" sz="2400" err="1"/>
              <a:t>географическим</a:t>
            </a:r>
            <a:r>
              <a:rPr lang="en-US" sz="2400" dirty="0"/>
              <a:t> </a:t>
            </a:r>
            <a:r>
              <a:rPr lang="en-US" sz="2400" err="1"/>
              <a:t>положением</a:t>
            </a:r>
            <a:r>
              <a:rPr lang="en-US" sz="2400" dirty="0"/>
              <a:t>. </a:t>
            </a:r>
            <a:r>
              <a:rPr lang="en-US" sz="2400" err="1"/>
              <a:t>Здесь</a:t>
            </a:r>
            <a:r>
              <a:rPr lang="en-US" sz="2400" dirty="0"/>
              <a:t> </a:t>
            </a:r>
            <a:r>
              <a:rPr lang="en-US" sz="2400" err="1"/>
              <a:t>сходятся</a:t>
            </a:r>
            <a:r>
              <a:rPr lang="en-US" sz="2400" dirty="0"/>
              <a:t> </a:t>
            </a:r>
            <a:r>
              <a:rPr lang="en-US" sz="2400" err="1"/>
              <a:t>величественные</a:t>
            </a:r>
            <a:r>
              <a:rPr lang="en-US" sz="2400" dirty="0"/>
              <a:t> </a:t>
            </a:r>
            <a:r>
              <a:rPr lang="en-US" sz="2400" err="1"/>
              <a:t>горы</a:t>
            </a:r>
            <a:r>
              <a:rPr lang="en-US" sz="2400" dirty="0"/>
              <a:t> и </a:t>
            </a:r>
            <a:r>
              <a:rPr lang="en-US" sz="2400" err="1"/>
              <a:t>бескрайнее</a:t>
            </a:r>
            <a:r>
              <a:rPr lang="en-US" sz="2400" dirty="0"/>
              <a:t> </a:t>
            </a:r>
            <a:r>
              <a:rPr lang="en-US" sz="2400" err="1"/>
              <a:t>Черное</a:t>
            </a:r>
            <a:r>
              <a:rPr lang="en-US" sz="2400" dirty="0"/>
              <a:t> </a:t>
            </a:r>
            <a:r>
              <a:rPr lang="en-US" sz="2400" err="1"/>
              <a:t>море</a:t>
            </a:r>
            <a:r>
              <a:rPr lang="en-US" sz="2400" dirty="0"/>
              <a:t>, </a:t>
            </a:r>
            <a:r>
              <a:rPr lang="en-US" sz="2400" err="1"/>
              <a:t>создавая</a:t>
            </a:r>
            <a:r>
              <a:rPr lang="en-US" sz="2400" dirty="0"/>
              <a:t> </a:t>
            </a:r>
            <a:r>
              <a:rPr lang="en-US" sz="2400" err="1"/>
              <a:t>неповторимый</a:t>
            </a:r>
            <a:r>
              <a:rPr lang="en-US" sz="2400" dirty="0"/>
              <a:t> </a:t>
            </a:r>
            <a:r>
              <a:rPr lang="en-US" sz="2400" err="1"/>
              <a:t>пейзаж</a:t>
            </a:r>
            <a:r>
              <a:rPr lang="en-US" sz="2400" dirty="0"/>
              <a:t>. </a:t>
            </a:r>
            <a:r>
              <a:rPr lang="en-US" sz="2400" err="1"/>
              <a:t>Все</a:t>
            </a:r>
            <a:r>
              <a:rPr lang="en-US" sz="2400" dirty="0"/>
              <a:t> </a:t>
            </a:r>
            <a:r>
              <a:rPr lang="en-US" sz="2400" err="1"/>
              <a:t>это</a:t>
            </a:r>
            <a:r>
              <a:rPr lang="en-US" sz="2400" dirty="0"/>
              <a:t> в </a:t>
            </a:r>
            <a:r>
              <a:rPr lang="en-US" sz="2400" err="1"/>
              <a:t>сочетании</a:t>
            </a:r>
            <a:r>
              <a:rPr lang="en-US" sz="2400" dirty="0"/>
              <a:t> с </a:t>
            </a:r>
            <a:r>
              <a:rPr lang="en-US" sz="2400" err="1"/>
              <a:t>динамичной</a:t>
            </a:r>
            <a:r>
              <a:rPr lang="en-US" sz="2400" dirty="0"/>
              <a:t> </a:t>
            </a:r>
            <a:r>
              <a:rPr lang="en-US" sz="2400" err="1"/>
              <a:t>экономикой</a:t>
            </a:r>
            <a:r>
              <a:rPr lang="en-US" sz="2400" dirty="0"/>
              <a:t> и </a:t>
            </a:r>
            <a:r>
              <a:rPr lang="en-US" sz="2400" err="1"/>
              <a:t>развитой</a:t>
            </a:r>
            <a:r>
              <a:rPr lang="en-US" sz="2400" dirty="0"/>
              <a:t> </a:t>
            </a:r>
            <a:r>
              <a:rPr lang="en-US" sz="2400" err="1"/>
              <a:t>инфраструктурой</a:t>
            </a:r>
            <a:r>
              <a:rPr lang="en-US" sz="2400" dirty="0"/>
              <a:t> </a:t>
            </a:r>
            <a:r>
              <a:rPr lang="en-US" sz="2400" err="1"/>
              <a:t>делает</a:t>
            </a:r>
            <a:r>
              <a:rPr lang="en-US" sz="2400" dirty="0"/>
              <a:t> </a:t>
            </a:r>
            <a:r>
              <a:rPr lang="en-US" sz="2400" err="1"/>
              <a:t>его</a:t>
            </a:r>
            <a:r>
              <a:rPr lang="en-US" sz="2400" dirty="0"/>
              <a:t> </a:t>
            </a:r>
            <a:r>
              <a:rPr lang="en-US" sz="2400" err="1"/>
              <a:t>одним</a:t>
            </a:r>
            <a:r>
              <a:rPr lang="en-US" sz="2400" dirty="0"/>
              <a:t> </a:t>
            </a:r>
            <a:r>
              <a:rPr lang="en-US" sz="2400" err="1"/>
              <a:t>из</a:t>
            </a:r>
            <a:r>
              <a:rPr lang="en-US" sz="2400" dirty="0"/>
              <a:t> </a:t>
            </a:r>
            <a:r>
              <a:rPr lang="en-US" sz="2400" err="1"/>
              <a:t>самых</a:t>
            </a:r>
            <a:r>
              <a:rPr lang="en-US" sz="2400" dirty="0"/>
              <a:t> </a:t>
            </a:r>
            <a:r>
              <a:rPr lang="en-US" sz="2400" err="1"/>
              <a:t>привлекательных</a:t>
            </a:r>
            <a:r>
              <a:rPr lang="en-US" sz="2400" dirty="0"/>
              <a:t> </a:t>
            </a:r>
            <a:r>
              <a:rPr lang="en-US" sz="2400" err="1"/>
              <a:t>городов</a:t>
            </a:r>
            <a:r>
              <a:rPr lang="en-US" sz="2400" dirty="0"/>
              <a:t> </a:t>
            </a:r>
            <a:r>
              <a:rPr lang="en-US" sz="2400" err="1"/>
              <a:t>на</a:t>
            </a:r>
            <a:r>
              <a:rPr lang="en-US" sz="2400" dirty="0"/>
              <a:t> </a:t>
            </a:r>
            <a:r>
              <a:rPr lang="en-US" sz="2400" err="1"/>
              <a:t>юге</a:t>
            </a:r>
            <a:r>
              <a:rPr lang="en-US" sz="2400" dirty="0"/>
              <a:t> </a:t>
            </a:r>
            <a:r>
              <a:rPr lang="en-US" sz="2400" err="1"/>
              <a:t>России</a:t>
            </a:r>
            <a:r>
              <a:rPr lang="en-US" sz="2400" dirty="0"/>
              <a:t>.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202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EF3EC4F-5125-42E3-8EB0-821F06BDF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9AA1F5D-275F-4132-98D2-00D7CC28D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1F559A-434C-4CD5-8B5E-19665B955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3AA847-2A7B-4E90-989A-8FE8192C5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4958166-28E9-44B1-992F-2D86E0EB7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0AB2D4-4AF7-4DE8-B479-1033F3F6A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18F428F-7DD5-4EE6-892A-53EF558CB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E42F8-4784-9927-194C-05B0970FC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03997"/>
            <a:ext cx="9144000" cy="9929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Городской театр</a:t>
            </a:r>
          </a:p>
        </p:txBody>
      </p:sp>
      <p:pic>
        <p:nvPicPr>
          <p:cNvPr id="6" name="Объект 5" descr="Изображение выглядит как одежда, человек, джинсы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F9B70DEA-2354-6325-E2F1-A4D64D2B13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308" r="10983" b="2"/>
          <a:stretch/>
        </p:blipFill>
        <p:spPr>
          <a:xfrm>
            <a:off x="-8434" y="-3"/>
            <a:ext cx="6121303" cy="4857270"/>
          </a:xfrm>
          <a:prstGeom prst="rect">
            <a:avLst/>
          </a:prstGeom>
        </p:spPr>
      </p:pic>
      <p:pic>
        <p:nvPicPr>
          <p:cNvPr id="5" name="Объект 4" descr="Изображение выглядит как одежда, человек, женщин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72386513-A355-3EFD-E9E0-B1302D3EB6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3545" b="2"/>
          <a:stretch/>
        </p:blipFill>
        <p:spPr>
          <a:xfrm>
            <a:off x="6096000" y="-3"/>
            <a:ext cx="6104434" cy="48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99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одежда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09755037-38D5-D948-F923-56C79FB6D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" b="-2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3C467-5206-1A2F-6A4F-566ABF22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600" i="1" kern="1200" cap="all" baseline="0" err="1">
                <a:latin typeface="+mj-lt"/>
                <a:ea typeface="+mj-ea"/>
                <a:cs typeface="+mj-cs"/>
              </a:rPr>
              <a:t>День</a:t>
            </a:r>
            <a:r>
              <a:rPr lang="en-US" sz="3600" i="1" kern="1200" cap="all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3600" i="1" kern="1200" cap="all" baseline="0" err="1">
                <a:latin typeface="+mj-lt"/>
                <a:ea typeface="+mj-ea"/>
                <a:cs typeface="+mj-cs"/>
              </a:rPr>
              <a:t>народного</a:t>
            </a:r>
            <a:r>
              <a:rPr lang="en-US" sz="3600" i="1" kern="1200" cap="all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3600" i="1" kern="1200" cap="all" baseline="0" err="1">
                <a:latin typeface="+mj-lt"/>
                <a:ea typeface="+mj-ea"/>
                <a:cs typeface="+mj-cs"/>
              </a:rPr>
              <a:t>единства</a:t>
            </a:r>
            <a:endParaRPr lang="en-US" sz="3600" i="1" kern="1200" cap="all" baseline="0">
              <a:latin typeface="+mj-lt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128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21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одежда, человек, неб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5C09F67A-AC2A-0FB6-9D7F-C477D5CAF7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66"/>
          <a:stretch/>
        </p:blipFill>
        <p:spPr>
          <a:xfrm>
            <a:off x="-190480" y="-156872"/>
            <a:ext cx="9551772" cy="6857989"/>
          </a:xfrm>
          <a:prstGeom prst="rect">
            <a:avLst/>
          </a:prstGeom>
        </p:spPr>
      </p:pic>
      <p:sp>
        <p:nvSpPr>
          <p:cNvPr id="19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A3BC6-634F-7D66-7E9C-18D59094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792" y="3025587"/>
            <a:ext cx="3579543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7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Бескозырка</a:t>
            </a:r>
          </a:p>
        </p:txBody>
      </p:sp>
      <p:cxnSp>
        <p:nvCxnSpPr>
          <p:cNvPr id="21" name="Straight Connector 25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7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558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1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1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1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1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21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человек, одежда, в помещени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B12CA60A-ECCF-6BD0-4A90-5C35F0D096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" r="610" b="-1"/>
          <a:stretch/>
        </p:blipFill>
        <p:spPr>
          <a:xfrm>
            <a:off x="1333559" y="-14849"/>
            <a:ext cx="12225558" cy="6861643"/>
          </a:xfrm>
          <a:prstGeom prst="rect">
            <a:avLst/>
          </a:prstGeom>
        </p:spPr>
      </p:pic>
      <p:sp>
        <p:nvSpPr>
          <p:cNvPr id="46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E34D3-0F28-A1CA-6023-889258C3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58" y="1107238"/>
            <a:ext cx="3550090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Центральная городская Библиотека имени Э.Э.Баллиона</a:t>
            </a:r>
          </a:p>
        </p:txBody>
      </p:sp>
      <p:cxnSp>
        <p:nvCxnSpPr>
          <p:cNvPr id="47" name="Straight Connector 25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7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29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1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33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689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AB36E-CF36-43B0-DA77-32436043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48" y="533401"/>
            <a:ext cx="6768352" cy="1382156"/>
          </a:xfrm>
        </p:spPr>
        <p:txBody>
          <a:bodyPr>
            <a:normAutofit/>
          </a:bodyPr>
          <a:lstStyle/>
          <a:p>
            <a:r>
              <a:rPr lang="ru-RU" sz="3600" i="0" dirty="0"/>
              <a:t>Возложение цветов на памятники с. Мысхако</a:t>
            </a:r>
          </a:p>
        </p:txBody>
      </p:sp>
      <p:pic>
        <p:nvPicPr>
          <p:cNvPr id="3" name="Рисунок 2" descr="Изображение выглядит как одежда, человек, на открытом воздухе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82D783F-9C33-78FD-5D7A-E3F0006C4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59" y="1908947"/>
            <a:ext cx="7169523" cy="4889078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человек, обув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37D2B2FE-F242-7070-1950-947B31C83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018" y="60939"/>
            <a:ext cx="4592170" cy="673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8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одежда, человек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60155115-0AD1-1C2D-5244-213F07078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" r="-2" b="12195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свеча, Торт на день рождения, на открытом воздухе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286F91E7-89F8-F685-EBEC-AE4BB52F3F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34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на открытом воздухе, небо, дерев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DC832005-CAF9-A6EA-F476-A92383DB9B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2" r="2" b="1319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Рисунок 2" descr="Изображение выглядит как дерево, человек, одежда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A899595-4A7E-E509-7182-62BA8DC003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43" r="-2" b="303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8162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EF3EC4F-5125-42E3-8EB0-821F06BDFA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5C6712-0180-4204-86CE-BE5A0709B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865974"/>
            <a:ext cx="5081517" cy="10261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CB92D0-3ABB-41C3-96F9-EBC87FFB1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1132764" cy="642738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E8C98AD-415A-417E-ADBD-580E8C30B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" y="4052048"/>
            <a:ext cx="2163482" cy="280595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C2EA01E-FFFF-4F97-A16B-095A91E6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110484" y="5356746"/>
            <a:ext cx="5081515" cy="152490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60C25C-6629-A521-613B-AD0E58DA9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003997"/>
            <a:ext cx="9144000" cy="9929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dirty="0" err="1"/>
              <a:t>Экскурсия</a:t>
            </a:r>
            <a:r>
              <a:rPr lang="en-US" sz="3700" dirty="0"/>
              <a:t> </a:t>
            </a:r>
            <a:r>
              <a:rPr lang="en-US" sz="3700" dirty="0" err="1"/>
              <a:t>на</a:t>
            </a:r>
            <a:r>
              <a:rPr lang="en-US" sz="3700" dirty="0"/>
              <a:t> </a:t>
            </a:r>
            <a:r>
              <a:rPr lang="en-US" sz="3700" dirty="0" err="1"/>
              <a:t>военно-морской</a:t>
            </a:r>
            <a:r>
              <a:rPr lang="en-US" sz="3700" dirty="0"/>
              <a:t> </a:t>
            </a:r>
            <a:r>
              <a:rPr lang="en-US" sz="3700" dirty="0" err="1"/>
              <a:t>базе</a:t>
            </a:r>
          </a:p>
        </p:txBody>
      </p:sp>
      <p:pic>
        <p:nvPicPr>
          <p:cNvPr id="6" name="Объект 5" descr="Изображение выглядит как одежда, небо, человек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A054BD1-99B1-846F-EFAC-E65DB972AC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7316" r="22192" b="-1"/>
          <a:stretch/>
        </p:blipFill>
        <p:spPr>
          <a:xfrm>
            <a:off x="-8434" y="-3"/>
            <a:ext cx="6121303" cy="485727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1BF4E1B-1657-4F53-8D24-74F1C5AD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1501254"/>
            <a:ext cx="589522" cy="53803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Объект 4" descr="Изображение выглядит как на открытом воздухе, транспорт, плавсредство, небо&#10;&#10;Автоматически созданное описание">
            <a:extLst>
              <a:ext uri="{FF2B5EF4-FFF2-40B4-BE49-F238E27FC236}">
                <a16:creationId xmlns:a16="http://schemas.microsoft.com/office/drawing/2014/main" id="{E36C1D99-6D50-80A7-D7F8-3F02241B8C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3545" b="2"/>
          <a:stretch/>
        </p:blipFill>
        <p:spPr>
          <a:xfrm>
            <a:off x="6096000" y="-3"/>
            <a:ext cx="6104434" cy="485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51679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AngleLinesVTI</vt:lpstr>
      <vt:lpstr>Мой Новороссийск - 2030</vt:lpstr>
      <vt:lpstr>Наш город</vt:lpstr>
      <vt:lpstr>Городской театр</vt:lpstr>
      <vt:lpstr>День народного единства</vt:lpstr>
      <vt:lpstr>Бескозырка</vt:lpstr>
      <vt:lpstr>Центральная городская Библиотека имени Э.Э.Баллиона</vt:lpstr>
      <vt:lpstr>Возложение цветов на памятники с. Мысхако</vt:lpstr>
      <vt:lpstr>Презентация PowerPoint</vt:lpstr>
      <vt:lpstr>Экскурсия на военно-морской базе</vt:lpstr>
      <vt:lpstr>Поход в Гайдук</vt:lpstr>
      <vt:lpstr>Подведем итоги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189</cp:revision>
  <dcterms:created xsi:type="dcterms:W3CDTF">2023-10-29T21:14:17Z</dcterms:created>
  <dcterms:modified xsi:type="dcterms:W3CDTF">2023-10-29T22:08:12Z</dcterms:modified>
</cp:coreProperties>
</file>