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9" r:id="rId3"/>
    <p:sldId id="373" r:id="rId4"/>
    <p:sldId id="374" r:id="rId5"/>
    <p:sldId id="375" r:id="rId6"/>
    <p:sldId id="377" r:id="rId7"/>
    <p:sldId id="378" r:id="rId8"/>
    <p:sldId id="332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0099"/>
    <a:srgbClr val="FFCC99"/>
    <a:srgbClr val="FF99CC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>
        <p:scale>
          <a:sx n="70" d="100"/>
          <a:sy n="70" d="100"/>
        </p:scale>
        <p:origin x="7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CDA1-5311-4FF1-BDA2-C98ACD86010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7DB6D-F294-45B2-B260-D4755101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0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3A3-B179-4336-A054-019E574F72FC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94D073-AF40-4992-B21F-ABD1BCF084F9}"/>
              </a:ext>
            </a:extLst>
          </p:cNvPr>
          <p:cNvSpPr txBox="1"/>
          <p:nvPr/>
        </p:nvSpPr>
        <p:spPr>
          <a:xfrm>
            <a:off x="1562999" y="1741006"/>
            <a:ext cx="86536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содержание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(площадок) накопления ТКО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управлении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многоквартирными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домами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866" t="12054" r="40386" b="15804"/>
          <a:stretch/>
        </p:blipFill>
        <p:spPr>
          <a:xfrm>
            <a:off x="8347166" y="-1"/>
            <a:ext cx="3844834" cy="3751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" y="1812970"/>
            <a:ext cx="7676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произошедшие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в законодательстве, регулирующие распределение обязанностей между региональными операторами по обращению с ТКО и собственниками земли, на которой расположены места для сбора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мусора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2105" y="4007692"/>
            <a:ext cx="8138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частности о местах (площадках) накопления ТКО при управлении многоквартирными домами.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112034" y="283081"/>
            <a:ext cx="5512527" cy="238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634" y="3175958"/>
            <a:ext cx="5094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вывоз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мусора становится коммунальной услугой, которую исполняет региональный оператор по утверждённым тарифам.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8728" y="707835"/>
            <a:ext cx="5641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января 2019 года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регионах Российской Федерации стала действовать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обращению с ТКО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формате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343" y="4549676"/>
            <a:ext cx="6008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регоператор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отвечает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сбор, транспортирование, обработку, утилизацию, обезвреживание и захоронение твердых коммунальных отходов.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705" t="13125" r="33428" b="17188"/>
          <a:stretch/>
        </p:blipFill>
        <p:spPr>
          <a:xfrm>
            <a:off x="7676417" y="100484"/>
            <a:ext cx="4302223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112034" y="283081"/>
            <a:ext cx="5512527" cy="238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4181" r="1893" b="11146"/>
          <a:stretch/>
        </p:blipFill>
        <p:spPr>
          <a:xfrm>
            <a:off x="1064524" y="283081"/>
            <a:ext cx="10940179" cy="644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112034" y="283081"/>
            <a:ext cx="5512527" cy="238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youtube.com/vi/MLhK9iJ6GYs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2" r="869"/>
          <a:stretch/>
        </p:blipFill>
        <p:spPr bwMode="auto">
          <a:xfrm>
            <a:off x="433911" y="3186802"/>
            <a:ext cx="11535175" cy="35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9492" y="571322"/>
            <a:ext cx="947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организации, включая создание и содержание мест (площадок) накопления ТКО в целях удовлетворения бытовых потребностей жителей обслуживаемых многоквартирных домов лежит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лицах, осуществляющих управление такими домами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5404" y="519836"/>
            <a:ext cx="8734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лица, осуществляющего управление многоквартирным домом, по организации места (площадки) накопления твердых коммунальных отходов может быть исполнена одним из 2 способов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3505" y="3522345"/>
            <a:ext cx="5236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контейнерной площадки, расположенной за границами придомовой территории при условии заключения соглашения о пользовании такой контейнерной площадки (в том числе совместном соглашении для группы домов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208" y="3522345"/>
            <a:ext cx="5236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места (площадки) накопления на территории земельного участка, входящего в состав общедомового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931307">
            <a:off x="2796731" y="2162647"/>
            <a:ext cx="744583" cy="1496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156654">
            <a:off x="8320011" y="1938755"/>
            <a:ext cx="744583" cy="1496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112034" y="283081"/>
            <a:ext cx="5512527" cy="238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krgk.khabkrai.ru/photos/2931_x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3" y="646018"/>
            <a:ext cx="10465782" cy="58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732" y="2266950"/>
            <a:ext cx="5029200" cy="15811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11457</TotalTime>
  <Words>194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User</cp:lastModifiedBy>
  <cp:revision>215</cp:revision>
  <cp:lastPrinted>2022-03-25T12:12:41Z</cp:lastPrinted>
  <dcterms:created xsi:type="dcterms:W3CDTF">2020-05-19T13:21:41Z</dcterms:created>
  <dcterms:modified xsi:type="dcterms:W3CDTF">2023-06-28T09:38:47Z</dcterms:modified>
</cp:coreProperties>
</file>